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929" r:id="rId5"/>
  </p:sldMasterIdLst>
  <p:notesMasterIdLst>
    <p:notesMasterId r:id="rId35"/>
  </p:notesMasterIdLst>
  <p:sldIdLst>
    <p:sldId id="573" r:id="rId6"/>
    <p:sldId id="420" r:id="rId7"/>
    <p:sldId id="474" r:id="rId8"/>
    <p:sldId id="495" r:id="rId9"/>
    <p:sldId id="448" r:id="rId10"/>
    <p:sldId id="359" r:id="rId11"/>
    <p:sldId id="450" r:id="rId12"/>
    <p:sldId id="496" r:id="rId13"/>
    <p:sldId id="584" r:id="rId14"/>
    <p:sldId id="585" r:id="rId15"/>
    <p:sldId id="594" r:id="rId16"/>
    <p:sldId id="2103814097" r:id="rId17"/>
    <p:sldId id="587" r:id="rId18"/>
    <p:sldId id="2103814099" r:id="rId19"/>
    <p:sldId id="2103814106" r:id="rId20"/>
    <p:sldId id="2103814107" r:id="rId21"/>
    <p:sldId id="2103814105" r:id="rId22"/>
    <p:sldId id="2103814108" r:id="rId23"/>
    <p:sldId id="2103814109" r:id="rId24"/>
    <p:sldId id="2103814110" r:id="rId25"/>
    <p:sldId id="2103814111" r:id="rId26"/>
    <p:sldId id="502" r:id="rId27"/>
    <p:sldId id="507" r:id="rId28"/>
    <p:sldId id="2103814098" r:id="rId29"/>
    <p:sldId id="554" r:id="rId30"/>
    <p:sldId id="583" r:id="rId31"/>
    <p:sldId id="2103814102" r:id="rId32"/>
    <p:sldId id="2103814103" r:id="rId33"/>
    <p:sldId id="550" r:id="rId34"/>
  </p:sldIdLst>
  <p:sldSz cx="12192000" cy="6858000"/>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DABEFC-FC7D-46B5-9458-9BDA5DAC3D62}" v="2" dt="2023-09-01T21:56:23.2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04" autoAdjust="0"/>
  </p:normalViewPr>
  <p:slideViewPr>
    <p:cSldViewPr snapToGrid="0">
      <p:cViewPr varScale="1">
        <p:scale>
          <a:sx n="83" d="100"/>
          <a:sy n="83" d="100"/>
        </p:scale>
        <p:origin x="1584" y="9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Nathaniel P" userId="ca547de8-3ea1-4301-b469-df55ef1cffe3" providerId="ADAL" clId="{45DABEFC-FC7D-46B5-9458-9BDA5DAC3D62}"/>
    <pc:docChg chg="modSld">
      <pc:chgData name="Mitchell, Nathaniel P" userId="ca547de8-3ea1-4301-b469-df55ef1cffe3" providerId="ADAL" clId="{45DABEFC-FC7D-46B5-9458-9BDA5DAC3D62}" dt="2023-09-01T21:49:28.845" v="7" actId="20577"/>
      <pc:docMkLst>
        <pc:docMk/>
      </pc:docMkLst>
      <pc:sldChg chg="modSp mod">
        <pc:chgData name="Mitchell, Nathaniel P" userId="ca547de8-3ea1-4301-b469-df55ef1cffe3" providerId="ADAL" clId="{45DABEFC-FC7D-46B5-9458-9BDA5DAC3D62}" dt="2023-09-01T21:49:28.845" v="7" actId="20577"/>
        <pc:sldMkLst>
          <pc:docMk/>
          <pc:sldMk cId="938954919" sldId="359"/>
        </pc:sldMkLst>
        <pc:spChg chg="mod">
          <ac:chgData name="Mitchell, Nathaniel P" userId="ca547de8-3ea1-4301-b469-df55ef1cffe3" providerId="ADAL" clId="{45DABEFC-FC7D-46B5-9458-9BDA5DAC3D62}" dt="2023-09-01T21:49:25.910" v="4" actId="20577"/>
          <ac:spMkLst>
            <pc:docMk/>
            <pc:sldMk cId="938954919" sldId="359"/>
            <ac:spMk id="18" creationId="{00000000-0000-0000-0000-000000000000}"/>
          </ac:spMkLst>
        </pc:spChg>
        <pc:spChg chg="mod">
          <ac:chgData name="Mitchell, Nathaniel P" userId="ca547de8-3ea1-4301-b469-df55ef1cffe3" providerId="ADAL" clId="{45DABEFC-FC7D-46B5-9458-9BDA5DAC3D62}" dt="2023-09-01T21:49:28.845" v="7" actId="20577"/>
          <ac:spMkLst>
            <pc:docMk/>
            <pc:sldMk cId="938954919" sldId="359"/>
            <ac:spMk id="19"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FB922F-C7F7-45D3-9296-6C6736E50F01}"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35507-CAB4-4E10-8AF6-C1819B8FAFBC}" type="slidenum">
              <a:rPr lang="en-US" smtClean="0"/>
              <a:t>‹#›</a:t>
            </a:fld>
            <a:endParaRPr lang="en-US"/>
          </a:p>
        </p:txBody>
      </p:sp>
    </p:spTree>
    <p:extLst>
      <p:ext uri="{BB962C8B-B14F-4D97-AF65-F5344CB8AC3E}">
        <p14:creationId xmlns:p14="http://schemas.microsoft.com/office/powerpoint/2010/main" val="261915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35507-CAB4-4E10-8AF6-C1819B8FAFBC}" type="slidenum">
              <a:rPr lang="en-US" smtClean="0"/>
              <a:t>1</a:t>
            </a:fld>
            <a:endParaRPr lang="en-US"/>
          </a:p>
        </p:txBody>
      </p:sp>
    </p:spTree>
    <p:extLst>
      <p:ext uri="{BB962C8B-B14F-4D97-AF65-F5344CB8AC3E}">
        <p14:creationId xmlns:p14="http://schemas.microsoft.com/office/powerpoint/2010/main" val="667100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System firmware needs to be secure:</a:t>
            </a:r>
          </a:p>
          <a:p>
            <a:endParaRPr lang="en-US"/>
          </a:p>
          <a:p>
            <a:r>
              <a:rPr lang="en-US"/>
              <a:t>At the same time, firmware needs to be updateable:</a:t>
            </a:r>
          </a:p>
          <a:p>
            <a:endParaRPr lang="en-US"/>
          </a:p>
          <a:p>
            <a:r>
              <a:rPr lang="en-US"/>
              <a:t>These two requirements are in conflict with eachother</a:t>
            </a:r>
          </a:p>
        </p:txBody>
      </p:sp>
      <p:sp>
        <p:nvSpPr>
          <p:cNvPr id="4" name="Slide Number Placeholder 3"/>
          <p:cNvSpPr>
            <a:spLocks noGrp="1"/>
          </p:cNvSpPr>
          <p:nvPr>
            <p:ph type="sldNum" sz="quarter" idx="5"/>
          </p:nvPr>
        </p:nvSpPr>
        <p:spPr/>
        <p:txBody>
          <a:bodyPr/>
          <a:lstStyle/>
          <a:p>
            <a:fld id="{EDD35507-CAB4-4E10-8AF6-C1819B8FAFBC}" type="slidenum">
              <a:rPr lang="en-US" smtClean="0"/>
              <a:t>15</a:t>
            </a:fld>
            <a:endParaRPr lang="en-US"/>
          </a:p>
        </p:txBody>
      </p:sp>
    </p:spTree>
    <p:extLst>
      <p:ext uri="{BB962C8B-B14F-4D97-AF65-F5344CB8AC3E}">
        <p14:creationId xmlns:p14="http://schemas.microsoft.com/office/powerpoint/2010/main" val="1938808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Intel chipsets provide features for flash programming and flash protection</a:t>
            </a:r>
          </a:p>
          <a:p>
            <a:endParaRPr lang="en-US"/>
          </a:p>
          <a:p>
            <a:r>
              <a:rPr lang="en-US"/>
              <a:t>Flash programming operations are handled by the SPI</a:t>
            </a:r>
          </a:p>
          <a:p>
            <a:endParaRPr lang="en-US"/>
          </a:p>
          <a:p>
            <a:r>
              <a:rPr lang="en-US"/>
              <a:t>Flash protection is handles by the Bios control and Protected range registers</a:t>
            </a:r>
            <a:endParaRPr lang="en-US" dirty="0"/>
          </a:p>
        </p:txBody>
      </p:sp>
      <p:sp>
        <p:nvSpPr>
          <p:cNvPr id="4" name="Slide Number Placeholder 3"/>
          <p:cNvSpPr>
            <a:spLocks noGrp="1"/>
          </p:cNvSpPr>
          <p:nvPr>
            <p:ph type="sldNum" sz="quarter" idx="5"/>
          </p:nvPr>
        </p:nvSpPr>
        <p:spPr/>
        <p:txBody>
          <a:bodyPr/>
          <a:lstStyle/>
          <a:p>
            <a:fld id="{EDD35507-CAB4-4E10-8AF6-C1819B8FAFBC}" type="slidenum">
              <a:rPr lang="en-US" smtClean="0"/>
              <a:t>16</a:t>
            </a:fld>
            <a:endParaRPr lang="en-US"/>
          </a:p>
        </p:txBody>
      </p:sp>
    </p:spTree>
    <p:extLst>
      <p:ext uri="{BB962C8B-B14F-4D97-AF65-F5344CB8AC3E}">
        <p14:creationId xmlns:p14="http://schemas.microsoft.com/office/powerpoint/2010/main" val="2450458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D35507-CAB4-4E10-8AF6-C1819B8FAFBC}" type="slidenum">
              <a:rPr lang="en-US" smtClean="0"/>
              <a:t>17</a:t>
            </a:fld>
            <a:endParaRPr lang="en-US"/>
          </a:p>
        </p:txBody>
      </p:sp>
    </p:spTree>
    <p:extLst>
      <p:ext uri="{BB962C8B-B14F-4D97-AF65-F5344CB8AC3E}">
        <p14:creationId xmlns:p14="http://schemas.microsoft.com/office/powerpoint/2010/main" val="1579377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the variable targeted, you can modify the flow (Secure boot, boot order, </a:t>
            </a:r>
            <a:r>
              <a:rPr lang="en-US" dirty="0" err="1"/>
              <a:t>etc</a:t>
            </a:r>
            <a:r>
              <a:rPr lang="en-US" dirty="0"/>
              <a:t>) or depending on how FW uses the variables, you could gain code execution in FW. </a:t>
            </a:r>
          </a:p>
        </p:txBody>
      </p:sp>
      <p:sp>
        <p:nvSpPr>
          <p:cNvPr id="4" name="Slide Number Placeholder 3"/>
          <p:cNvSpPr>
            <a:spLocks noGrp="1"/>
          </p:cNvSpPr>
          <p:nvPr>
            <p:ph type="sldNum" sz="quarter" idx="5"/>
          </p:nvPr>
        </p:nvSpPr>
        <p:spPr/>
        <p:txBody>
          <a:bodyPr/>
          <a:lstStyle/>
          <a:p>
            <a:fld id="{EDD35507-CAB4-4E10-8AF6-C1819B8FAFBC}" type="slidenum">
              <a:rPr lang="en-US" smtClean="0"/>
              <a:t>19</a:t>
            </a:fld>
            <a:endParaRPr lang="en-US"/>
          </a:p>
        </p:txBody>
      </p:sp>
    </p:spTree>
    <p:extLst>
      <p:ext uri="{BB962C8B-B14F-4D97-AF65-F5344CB8AC3E}">
        <p14:creationId xmlns:p14="http://schemas.microsoft.com/office/powerpoint/2010/main" val="2060369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still have x amount of time. I believe you all have an ADL NUC, if you want to try installing and running chipsec in this meeting, we are here to help if you run into any issues.</a:t>
            </a:r>
          </a:p>
          <a:p>
            <a:endParaRPr lang="en-US"/>
          </a:p>
          <a:p>
            <a:endParaRPr lang="en-US"/>
          </a:p>
        </p:txBody>
      </p:sp>
      <p:sp>
        <p:nvSpPr>
          <p:cNvPr id="4" name="Slide Number Placeholder 3"/>
          <p:cNvSpPr>
            <a:spLocks noGrp="1"/>
          </p:cNvSpPr>
          <p:nvPr>
            <p:ph type="sldNum" sz="quarter" idx="5"/>
          </p:nvPr>
        </p:nvSpPr>
        <p:spPr/>
        <p:txBody>
          <a:bodyPr/>
          <a:lstStyle/>
          <a:p>
            <a:fld id="{EDD35507-CAB4-4E10-8AF6-C1819B8FAFBC}" type="slidenum">
              <a:rPr lang="en-US" smtClean="0"/>
              <a:t>24</a:t>
            </a:fld>
            <a:endParaRPr lang="en-US"/>
          </a:p>
        </p:txBody>
      </p:sp>
    </p:spTree>
    <p:extLst>
      <p:ext uri="{BB962C8B-B14F-4D97-AF65-F5344CB8AC3E}">
        <p14:creationId xmlns:p14="http://schemas.microsoft.com/office/powerpoint/2010/main" val="1316500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35507-CAB4-4E10-8AF6-C1819B8FAFBC}" type="slidenum">
              <a:rPr lang="en-US" smtClean="0"/>
              <a:t>29</a:t>
            </a:fld>
            <a:endParaRPr lang="en-US"/>
          </a:p>
        </p:txBody>
      </p:sp>
    </p:spTree>
    <p:extLst>
      <p:ext uri="{BB962C8B-B14F-4D97-AF65-F5344CB8AC3E}">
        <p14:creationId xmlns:p14="http://schemas.microsoft.com/office/powerpoint/2010/main" val="1430846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a:p>
        </p:txBody>
      </p:sp>
    </p:spTree>
    <p:extLst>
      <p:ext uri="{BB962C8B-B14F-4D97-AF65-F5344CB8AC3E}">
        <p14:creationId xmlns:p14="http://schemas.microsoft.com/office/powerpoint/2010/main" val="4028847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OS driver = ring 0</a:t>
            </a:r>
          </a:p>
          <a:p>
            <a:endParaRPr lang="en-US"/>
          </a:p>
          <a:p>
            <a:r>
              <a:rPr lang="en-US">
                <a:latin typeface="Intel Clear Light"/>
              </a:rPr>
              <a:t>Gain familiarity with Chipsec and its capabilities. </a:t>
            </a:r>
            <a:endParaRPr lang="en-US"/>
          </a:p>
          <a:p>
            <a:r>
              <a:rPr lang="en-US"/>
              <a:t>Enable low level platform access through Chipsec module development.</a:t>
            </a:r>
          </a:p>
          <a:p>
            <a:r>
              <a:rPr lang="en-US"/>
              <a:t>Have Fun and Learn Something.</a:t>
            </a:r>
          </a:p>
          <a:p>
            <a:endParaRPr lang="en-US"/>
          </a:p>
        </p:txBody>
      </p:sp>
      <p:sp>
        <p:nvSpPr>
          <p:cNvPr id="4" name="Slide Number Placeholder 3"/>
          <p:cNvSpPr>
            <a:spLocks noGrp="1"/>
          </p:cNvSpPr>
          <p:nvPr>
            <p:ph type="sldNum" sz="quarter" idx="5"/>
          </p:nvPr>
        </p:nvSpPr>
        <p:spPr/>
        <p:txBody>
          <a:bodyPr/>
          <a:lstStyle/>
          <a:p>
            <a:fld id="{EDD35507-CAB4-4E10-8AF6-C1819B8FAFBC}" type="slidenum">
              <a:rPr lang="en-US" smtClean="0"/>
              <a:t>3</a:t>
            </a:fld>
            <a:endParaRPr lang="en-US"/>
          </a:p>
        </p:txBody>
      </p:sp>
    </p:spTree>
    <p:extLst>
      <p:ext uri="{BB962C8B-B14F-4D97-AF65-F5344CB8AC3E}">
        <p14:creationId xmlns:p14="http://schemas.microsoft.com/office/powerpoint/2010/main" val="400646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D35507-CAB4-4E10-8AF6-C1819B8FAFBC}" type="slidenum">
              <a:rPr lang="en-US" smtClean="0"/>
              <a:t>4</a:t>
            </a:fld>
            <a:endParaRPr lang="en-US"/>
          </a:p>
        </p:txBody>
      </p:sp>
    </p:spTree>
    <p:extLst>
      <p:ext uri="{BB962C8B-B14F-4D97-AF65-F5344CB8AC3E}">
        <p14:creationId xmlns:p14="http://schemas.microsoft.com/office/powerpoint/2010/main" val="424168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D35507-CAB4-4E10-8AF6-C1819B8FAFBC}" type="slidenum">
              <a:rPr lang="en-US" smtClean="0"/>
              <a:t>6</a:t>
            </a:fld>
            <a:endParaRPr lang="en-US"/>
          </a:p>
        </p:txBody>
      </p:sp>
    </p:spTree>
    <p:extLst>
      <p:ext uri="{BB962C8B-B14F-4D97-AF65-F5344CB8AC3E}">
        <p14:creationId xmlns:p14="http://schemas.microsoft.com/office/powerpoint/2010/main" val="1819738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our testing is done on Debian derivatives. </a:t>
            </a:r>
          </a:p>
          <a:p>
            <a:endParaRPr lang="en-US" dirty="0"/>
          </a:p>
          <a:p>
            <a:r>
              <a:rPr lang="en-US" dirty="0"/>
              <a:t>APT = Debian</a:t>
            </a:r>
          </a:p>
          <a:p>
            <a:r>
              <a:rPr lang="en-US" dirty="0"/>
              <a:t>Pacman = Arch</a:t>
            </a:r>
          </a:p>
          <a:p>
            <a:r>
              <a:rPr lang="en-US" dirty="0" err="1"/>
              <a:t>Dnf</a:t>
            </a:r>
            <a:r>
              <a:rPr lang="en-US" dirty="0"/>
              <a:t> = Fedora/RHEL</a:t>
            </a:r>
          </a:p>
        </p:txBody>
      </p:sp>
      <p:sp>
        <p:nvSpPr>
          <p:cNvPr id="4" name="Slide Number Placeholder 3"/>
          <p:cNvSpPr>
            <a:spLocks noGrp="1"/>
          </p:cNvSpPr>
          <p:nvPr>
            <p:ph type="sldNum" sz="quarter" idx="5"/>
          </p:nvPr>
        </p:nvSpPr>
        <p:spPr/>
        <p:txBody>
          <a:bodyPr/>
          <a:lstStyle/>
          <a:p>
            <a:fld id="{EDD35507-CAB4-4E10-8AF6-C1819B8FAFBC}" type="slidenum">
              <a:rPr lang="en-US" smtClean="0"/>
              <a:t>9</a:t>
            </a:fld>
            <a:endParaRPr lang="en-US"/>
          </a:p>
        </p:txBody>
      </p:sp>
    </p:spTree>
    <p:extLst>
      <p:ext uri="{BB962C8B-B14F-4D97-AF65-F5344CB8AC3E}">
        <p14:creationId xmlns:p14="http://schemas.microsoft.com/office/powerpoint/2010/main" val="438892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our testing is done on Debian derivatives. </a:t>
            </a:r>
          </a:p>
        </p:txBody>
      </p:sp>
      <p:sp>
        <p:nvSpPr>
          <p:cNvPr id="4" name="Slide Number Placeholder 3"/>
          <p:cNvSpPr>
            <a:spLocks noGrp="1"/>
          </p:cNvSpPr>
          <p:nvPr>
            <p:ph type="sldNum" sz="quarter" idx="5"/>
          </p:nvPr>
        </p:nvSpPr>
        <p:spPr/>
        <p:txBody>
          <a:bodyPr/>
          <a:lstStyle/>
          <a:p>
            <a:fld id="{EDD35507-CAB4-4E10-8AF6-C1819B8FAFBC}" type="slidenum">
              <a:rPr lang="en-US" smtClean="0"/>
              <a:t>11</a:t>
            </a:fld>
            <a:endParaRPr lang="en-US"/>
          </a:p>
        </p:txBody>
      </p:sp>
    </p:spTree>
    <p:extLst>
      <p:ext uri="{BB962C8B-B14F-4D97-AF65-F5344CB8AC3E}">
        <p14:creationId xmlns:p14="http://schemas.microsoft.com/office/powerpoint/2010/main" val="4153209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D35507-CAB4-4E10-8AF6-C1819B8FAFBC}" type="slidenum">
              <a:rPr lang="en-US" smtClean="0"/>
              <a:t>12</a:t>
            </a:fld>
            <a:endParaRPr lang="en-US"/>
          </a:p>
        </p:txBody>
      </p:sp>
    </p:spTree>
    <p:extLst>
      <p:ext uri="{BB962C8B-B14F-4D97-AF65-F5344CB8AC3E}">
        <p14:creationId xmlns:p14="http://schemas.microsoft.com/office/powerpoint/2010/main" val="3324758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Have had issues with v2022, recommend v2019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WDK must match the version of the SDK you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For the Driver Downloads, we trust the owner of the repo but we cannot guarantee correctness or safeness of the drivers (because it’s on the internet and we did not put them there ourselves.)</a:t>
            </a:r>
          </a:p>
          <a:p>
            <a:endParaRPr lang="en-US"/>
          </a:p>
        </p:txBody>
      </p:sp>
      <p:sp>
        <p:nvSpPr>
          <p:cNvPr id="4" name="Slide Number Placeholder 3"/>
          <p:cNvSpPr>
            <a:spLocks noGrp="1"/>
          </p:cNvSpPr>
          <p:nvPr>
            <p:ph type="sldNum" sz="quarter" idx="5"/>
          </p:nvPr>
        </p:nvSpPr>
        <p:spPr/>
        <p:txBody>
          <a:bodyPr/>
          <a:lstStyle/>
          <a:p>
            <a:fld id="{EDD35507-CAB4-4E10-8AF6-C1819B8FAFBC}" type="slidenum">
              <a:rPr lang="en-US" smtClean="0"/>
              <a:t>13</a:t>
            </a:fld>
            <a:endParaRPr lang="en-US"/>
          </a:p>
        </p:txBody>
      </p:sp>
    </p:spTree>
    <p:extLst>
      <p:ext uri="{BB962C8B-B14F-4D97-AF65-F5344CB8AC3E}">
        <p14:creationId xmlns:p14="http://schemas.microsoft.com/office/powerpoint/2010/main" val="3648380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hyperlink" Target="http://www.tianocore.org/" TargetMode="Externa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hyperlink" Target="http://www.tianocore.org/"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65pt Intel Clear pro Title</a:t>
            </a:r>
            <a:br>
              <a:rPr lang="en-US"/>
            </a:br>
            <a:r>
              <a:rPr lang="en-US"/>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16pt Intel Clear Subhead, Date, Etc.</a:t>
            </a:r>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2286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6237818" y="2"/>
            <a:ext cx="5954183" cy="6358465"/>
          </a:xfrm>
          <a:solidFill>
            <a:schemeClr val="bg2">
              <a:lumMod val="60000"/>
              <a:lumOff val="40000"/>
            </a:schemeClr>
          </a:solidFill>
        </p:spPr>
        <p:txBody>
          <a:bodyPr/>
          <a:lstStyle>
            <a:lvl1pPr>
              <a:defRPr baseline="0"/>
            </a:lvl1pPr>
          </a:lstStyle>
          <a:p>
            <a:r>
              <a:rPr lang="en-US"/>
              <a:t>Insert photo here. Drag picture to placeholder or click icon to add.</a:t>
            </a:r>
          </a:p>
        </p:txBody>
      </p:sp>
      <p:sp>
        <p:nvSpPr>
          <p:cNvPr id="2" name="Title 1"/>
          <p:cNvSpPr>
            <a:spLocks noGrp="1"/>
          </p:cNvSpPr>
          <p:nvPr>
            <p:ph type="title" hasCustomPrompt="1"/>
          </p:nvPr>
        </p:nvSpPr>
        <p:spPr>
          <a:xfrm>
            <a:off x="607484" y="411797"/>
            <a:ext cx="5342467" cy="1158240"/>
          </a:xfrm>
        </p:spPr>
        <p:txBody>
          <a:bodyPr>
            <a:noAutofit/>
          </a:bodyPr>
          <a:lstStyle>
            <a:lvl1pPr>
              <a:defRPr sz="3733" b="0" i="0" baseline="0">
                <a:solidFill>
                  <a:schemeClr val="tx2"/>
                </a:solidFill>
                <a:latin typeface="Intel Clear"/>
                <a:cs typeface="Intel Clear"/>
              </a:defRPr>
            </a:lvl1pPr>
          </a:lstStyle>
          <a:p>
            <a:r>
              <a:rPr lang="en-US"/>
              <a:t>28pt Intel Clear Headline</a:t>
            </a:r>
          </a:p>
        </p:txBody>
      </p:sp>
      <p:sp>
        <p:nvSpPr>
          <p:cNvPr id="6" name="Slide Number Placeholder 5"/>
          <p:cNvSpPr>
            <a:spLocks noGrp="1"/>
          </p:cNvSpPr>
          <p:nvPr>
            <p:ph type="sldNum" sz="quarter" idx="12"/>
          </p:nvPr>
        </p:nvSpPr>
        <p:spPr>
          <a:xfrm>
            <a:off x="9163136" y="6432516"/>
            <a:ext cx="2844800" cy="365125"/>
          </a:xfrm>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17" name="Content Placeholder 2"/>
          <p:cNvSpPr>
            <a:spLocks noGrp="1"/>
          </p:cNvSpPr>
          <p:nvPr>
            <p:ph sz="half" idx="1" hasCustomPrompt="1"/>
          </p:nvPr>
        </p:nvSpPr>
        <p:spPr>
          <a:xfrm>
            <a:off x="607485" y="1766992"/>
            <a:ext cx="5342467"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a:t>18pt Intel Clear body text</a:t>
            </a:r>
          </a:p>
          <a:p>
            <a:pPr marR="0" lvl="1" fontAlgn="auto">
              <a:lnSpc>
                <a:spcPct val="100000"/>
              </a:lnSpc>
              <a:spcAft>
                <a:spcPts val="0"/>
              </a:spcAft>
              <a:buClrTx/>
              <a:buSzTx/>
              <a:tabLst/>
            </a:pPr>
            <a:r>
              <a:rPr lang="en-US"/>
              <a:t>16pt Intel Clear bullet one</a:t>
            </a:r>
          </a:p>
          <a:p>
            <a:pPr lvl="2"/>
            <a:r>
              <a:rPr lang="en-US" err="1"/>
              <a:t>14pt</a:t>
            </a:r>
            <a:r>
              <a:rPr lang="en-US"/>
              <a:t> Intel Clear third level</a:t>
            </a:r>
          </a:p>
          <a:p>
            <a:pPr lvl="3"/>
            <a:r>
              <a:rPr lang="en-US" err="1"/>
              <a:t>12pt</a:t>
            </a:r>
            <a:r>
              <a:rPr lang="en-US"/>
              <a:t> Intel Clear fourth level</a:t>
            </a:r>
          </a:p>
          <a:p>
            <a:pPr lvl="4"/>
            <a:r>
              <a:rPr lang="en-US" err="1"/>
              <a:t>12pt</a:t>
            </a:r>
            <a:r>
              <a:rPr lang="en-US"/>
              <a:t> Intel Clear fifth level</a:t>
            </a:r>
          </a:p>
        </p:txBody>
      </p:sp>
    </p:spTree>
    <p:extLst>
      <p:ext uri="{BB962C8B-B14F-4D97-AF65-F5344CB8AC3E}">
        <p14:creationId xmlns:p14="http://schemas.microsoft.com/office/powerpoint/2010/main" val="183876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2810749"/>
            <a:ext cx="10363200" cy="1362075"/>
          </a:xfrm>
        </p:spPr>
        <p:txBody>
          <a:bodyPr anchor="b" anchorCtr="0">
            <a:noAutofit/>
          </a:bodyPr>
          <a:lstStyle>
            <a:lvl1pPr algn="l">
              <a:lnSpc>
                <a:spcPct val="80000"/>
              </a:lnSpc>
              <a:defRPr sz="7200" b="0" cap="none" spc="0" baseline="0">
                <a:solidFill>
                  <a:schemeClr val="tx2">
                    <a:alpha val="90000"/>
                  </a:schemeClr>
                </a:solidFill>
                <a:latin typeface="Intel Clear Pro" panose="020B0804020202060201" pitchFamily="34" charset="0"/>
                <a:cs typeface="Intel Clear Pro" panose="020B0804020202060201" pitchFamily="34" charset="0"/>
              </a:defRPr>
            </a:lvl1pPr>
          </a:lstStyle>
          <a:p>
            <a:r>
              <a:rPr lang="en-US"/>
              <a:t>54pt Intel Clear Pro</a:t>
            </a:r>
            <a:br>
              <a:rPr lang="en-US"/>
            </a:br>
            <a:r>
              <a:rPr lang="en-US"/>
              <a:t>white section break</a:t>
            </a:r>
          </a:p>
        </p:txBody>
      </p:sp>
      <p:sp>
        <p:nvSpPr>
          <p:cNvPr id="3" name="Text Placeholder 2"/>
          <p:cNvSpPr>
            <a:spLocks noGrp="1"/>
          </p:cNvSpPr>
          <p:nvPr>
            <p:ph type="body" idx="1" hasCustomPrompt="1"/>
          </p:nvPr>
        </p:nvSpPr>
        <p:spPr>
          <a:xfrm>
            <a:off x="607484" y="4321533"/>
            <a:ext cx="10363200" cy="1500187"/>
          </a:xfrm>
        </p:spPr>
        <p:txBody>
          <a:bodyPr anchor="t" anchorCtr="0">
            <a:noAutofit/>
          </a:bodyPr>
          <a:lstStyle>
            <a:lvl1pPr marL="0" indent="0">
              <a:buNone/>
              <a:defRPr sz="2133" b="0" baseline="0">
                <a:solidFill>
                  <a:schemeClr val="accent2"/>
                </a:solidFill>
                <a:latin typeface="+mn-lt"/>
                <a:cs typeface="Intel Clear" panose="020B0604020203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a:t>16pt Intel Clear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17471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07484" y="2810749"/>
            <a:ext cx="10363200" cy="1362075"/>
          </a:xfrm>
        </p:spPr>
        <p:txBody>
          <a:bodyPr anchor="b" anchorCtr="0">
            <a:noAutofit/>
          </a:bodyPr>
          <a:lstStyle>
            <a:lvl1pPr algn="l">
              <a:lnSpc>
                <a:spcPct val="80000"/>
              </a:lnSpc>
              <a:defRPr sz="72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54pt Intel Clear Pro</a:t>
            </a:r>
            <a:br>
              <a:rPr lang="en-US"/>
            </a:br>
            <a:r>
              <a:rPr lang="en-US"/>
              <a:t>blue section break</a:t>
            </a:r>
          </a:p>
        </p:txBody>
      </p:sp>
      <p:sp>
        <p:nvSpPr>
          <p:cNvPr id="3" name="Text Placeholder 2"/>
          <p:cNvSpPr>
            <a:spLocks noGrp="1"/>
          </p:cNvSpPr>
          <p:nvPr userDrawn="1">
            <p:ph type="body" idx="1" hasCustomPrompt="1"/>
          </p:nvPr>
        </p:nvSpPr>
        <p:spPr>
          <a:xfrm>
            <a:off x="607484" y="4321533"/>
            <a:ext cx="10363200" cy="1500187"/>
          </a:xfrm>
        </p:spPr>
        <p:txBody>
          <a:bodyPr anchor="t" anchorCtr="0">
            <a:noAutofit/>
          </a:bodyPr>
          <a:lstStyle>
            <a:lvl1pPr marL="0" indent="0">
              <a:buNone/>
              <a:defRPr sz="2133" b="0" i="0" baseline="0">
                <a:solidFill>
                  <a:srgbClr val="F3D54E"/>
                </a:solidFill>
                <a:latin typeface="Intel Clear"/>
                <a:cs typeface="Intel Clear"/>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a:t>16pt Intel Clear Subhead</a:t>
            </a:r>
          </a:p>
        </p:txBody>
      </p:sp>
    </p:spTree>
    <p:extLst>
      <p:ext uri="{BB962C8B-B14F-4D97-AF65-F5344CB8AC3E}">
        <p14:creationId xmlns:p14="http://schemas.microsoft.com/office/powerpoint/2010/main" val="2069224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7484" y="2979843"/>
            <a:ext cx="10363200" cy="1500187"/>
          </a:xfrm>
        </p:spPr>
        <p:txBody>
          <a:bodyPr anchor="t" anchorCtr="0">
            <a:noAutofit/>
          </a:bodyPr>
          <a:lstStyle>
            <a:lvl1pPr marL="0" indent="0">
              <a:buNone/>
              <a:defRPr sz="5333" b="0" baseline="0">
                <a:solidFill>
                  <a:schemeClr val="accent2"/>
                </a:solidFill>
                <a:latin typeface="Intel Clear"/>
                <a:ea typeface="Intel Clear"/>
                <a:cs typeface="Intel Clear"/>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a:t>40pt Intel Clear Light Body.</a:t>
            </a:r>
            <a:br>
              <a:rPr lang="en-US"/>
            </a:br>
            <a:r>
              <a:rPr lang="en-US"/>
              <a:t>For content that is not a section, but has a big idea in text only.</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solidFill>
                  <a:prstClr val="white"/>
                </a:solidFill>
              </a:rPr>
              <a:pPr/>
              <a:t>‹#›</a:t>
            </a:fld>
            <a:endParaRPr lang="en-US">
              <a:solidFill>
                <a:prstClr val="white"/>
              </a:solidFill>
            </a:endParaRPr>
          </a:p>
        </p:txBody>
      </p:sp>
      <p:sp>
        <p:nvSpPr>
          <p:cNvPr id="7" name="Title 1"/>
          <p:cNvSpPr>
            <a:spLocks noGrp="1"/>
          </p:cNvSpPr>
          <p:nvPr>
            <p:ph type="title" hasCustomPrompt="1"/>
          </p:nvPr>
        </p:nvSpPr>
        <p:spPr>
          <a:xfrm>
            <a:off x="607484" y="1469059"/>
            <a:ext cx="10363200" cy="1362075"/>
          </a:xfrm>
        </p:spPr>
        <p:txBody>
          <a:bodyPr anchor="b" anchorCtr="0">
            <a:noAutofit/>
          </a:bodyPr>
          <a:lstStyle>
            <a:lvl1pPr algn="l">
              <a:lnSpc>
                <a:spcPct val="80000"/>
              </a:lnSpc>
              <a:defRPr sz="5333" b="0" cap="none" spc="0" baseline="0">
                <a:solidFill>
                  <a:schemeClr val="tx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40pt Intel Clear Heading</a:t>
            </a:r>
          </a:p>
        </p:txBody>
      </p:sp>
    </p:spTree>
    <p:extLst>
      <p:ext uri="{BB962C8B-B14F-4D97-AF65-F5344CB8AC3E}">
        <p14:creationId xmlns:p14="http://schemas.microsoft.com/office/powerpoint/2010/main" val="329257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7484" y="3013451"/>
            <a:ext cx="10363200" cy="1362075"/>
          </a:xfrm>
        </p:spPr>
        <p:txBody>
          <a:bodyPr anchor="b" anchorCtr="0">
            <a:noAutofit/>
          </a:bodyPr>
          <a:lstStyle>
            <a:lvl1pPr algn="l">
              <a:lnSpc>
                <a:spcPct val="80000"/>
              </a:lnSpc>
              <a:defRPr sz="72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54pt Intel Clear Pro blue section</a:t>
            </a:r>
          </a:p>
        </p:txBody>
      </p:sp>
      <p:sp>
        <p:nvSpPr>
          <p:cNvPr id="3" name="Text Placeholder 2"/>
          <p:cNvSpPr>
            <a:spLocks noGrp="1"/>
          </p:cNvSpPr>
          <p:nvPr>
            <p:ph type="body" idx="1" hasCustomPrompt="1"/>
          </p:nvPr>
        </p:nvSpPr>
        <p:spPr>
          <a:xfrm>
            <a:off x="607484" y="4465049"/>
            <a:ext cx="10363200" cy="1500187"/>
          </a:xfrm>
        </p:spPr>
        <p:txBody>
          <a:bodyPr anchor="t" anchorCtr="0">
            <a:noAutofit/>
          </a:bodyPr>
          <a:lstStyle>
            <a:lvl1pPr marL="0" indent="0">
              <a:buNone/>
              <a:defRPr sz="2133" b="0" baseline="0">
                <a:solidFill>
                  <a:schemeClr val="accent3"/>
                </a:solidFill>
                <a:latin typeface="+mn-lt"/>
                <a:cs typeface="Intel Clear" panose="020B0604020203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a:t>16pt Intel Clear Subhead</a:t>
            </a:r>
          </a:p>
        </p:txBody>
      </p:sp>
      <p:sp>
        <p:nvSpPr>
          <p:cNvPr id="5" name="Picture Placeholder 4"/>
          <p:cNvSpPr>
            <a:spLocks noGrp="1"/>
          </p:cNvSpPr>
          <p:nvPr>
            <p:ph type="pic" sz="quarter" idx="13" hasCustomPrompt="1"/>
          </p:nvPr>
        </p:nvSpPr>
        <p:spPr>
          <a:xfrm>
            <a:off x="0" y="2"/>
            <a:ext cx="12192000" cy="3432175"/>
          </a:xfrm>
          <a:solidFill>
            <a:schemeClr val="bg2">
              <a:lumMod val="60000"/>
              <a:lumOff val="40000"/>
            </a:schemeClr>
          </a:solidFill>
        </p:spPr>
        <p:txBody>
          <a:bodyPr/>
          <a:lstStyle>
            <a:lvl1pPr>
              <a:defRPr baseline="0">
                <a:solidFill>
                  <a:srgbClr val="0071C5"/>
                </a:solidFill>
              </a:defRPr>
            </a:lvl1pPr>
          </a:lstStyle>
          <a:p>
            <a:r>
              <a:rPr lang="en-US"/>
              <a:t>Insert photo here. Drag picture to placeholder or click icon to add.</a:t>
            </a:r>
          </a:p>
        </p:txBody>
      </p:sp>
    </p:spTree>
    <p:extLst>
      <p:ext uri="{BB962C8B-B14F-4D97-AF65-F5344CB8AC3E}">
        <p14:creationId xmlns:p14="http://schemas.microsoft.com/office/powerpoint/2010/main" val="130663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6"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Tree>
    <p:extLst>
      <p:ext uri="{BB962C8B-B14F-4D97-AF65-F5344CB8AC3E}">
        <p14:creationId xmlns:p14="http://schemas.microsoft.com/office/powerpoint/2010/main" val="44357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56798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36577" y="2500173"/>
            <a:ext cx="2811727" cy="185318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8005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3" name="Picture 2" descr="int_experience_hrz_wht_rgb_3000.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5039" y="2499763"/>
            <a:ext cx="4861924" cy="2019320"/>
          </a:xfrm>
          <a:prstGeom prst="rect">
            <a:avLst/>
          </a:prstGeom>
        </p:spPr>
      </p:pic>
    </p:spTree>
    <p:extLst>
      <p:ext uri="{BB962C8B-B14F-4D97-AF65-F5344CB8AC3E}">
        <p14:creationId xmlns:p14="http://schemas.microsoft.com/office/powerpoint/2010/main" val="121525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E4A9AEF-8666-4A75-A1D6-FDDC5FF68710}" type="slidenum">
              <a:rPr lang="en-US" smtClean="0"/>
              <a:t>‹#›</a:t>
            </a:fld>
            <a:endParaRPr lang="en-US"/>
          </a:p>
        </p:txBody>
      </p:sp>
    </p:spTree>
    <p:extLst>
      <p:ext uri="{BB962C8B-B14F-4D97-AF65-F5344CB8AC3E}">
        <p14:creationId xmlns:p14="http://schemas.microsoft.com/office/powerpoint/2010/main" val="67362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65pt Intel Clear pro Title</a:t>
            </a:r>
            <a:br>
              <a:rPr lang="en-US"/>
            </a:br>
            <a:r>
              <a:rPr lang="en-US"/>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16pt Intel Clear Subhead, Date, Etc.</a:t>
            </a:r>
          </a:p>
        </p:txBody>
      </p:sp>
      <p:pic>
        <p:nvPicPr>
          <p:cNvPr id="5" name="Picture 4" descr="int_experience_hrz_wht_rgb_1500.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614258" y="518971"/>
            <a:ext cx="2829021" cy="1183045"/>
          </a:xfrm>
          <a:prstGeom prst="rect">
            <a:avLst/>
          </a:prstGeom>
        </p:spPr>
      </p:pic>
    </p:spTree>
    <p:extLst>
      <p:ext uri="{BB962C8B-B14F-4D97-AF65-F5344CB8AC3E}">
        <p14:creationId xmlns:p14="http://schemas.microsoft.com/office/powerpoint/2010/main" val="1207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3_GitPitch_Wallpaper">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b="25124"/>
          <a:stretch/>
        </p:blipFill>
        <p:spPr>
          <a:xfrm>
            <a:off x="0" y="1"/>
            <a:ext cx="12192000" cy="6869035"/>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544" y="102235"/>
            <a:ext cx="1696273" cy="463121"/>
          </a:xfrm>
          <a:prstGeom prst="rect">
            <a:avLst/>
          </a:prstGeom>
        </p:spPr>
      </p:pic>
      <p:sp>
        <p:nvSpPr>
          <p:cNvPr id="4" name="TextBox 3"/>
          <p:cNvSpPr txBox="1"/>
          <p:nvPr userDrawn="1"/>
        </p:nvSpPr>
        <p:spPr>
          <a:xfrm>
            <a:off x="5694517" y="6653160"/>
            <a:ext cx="999613" cy="155678"/>
          </a:xfrm>
          <a:prstGeom prst="rect">
            <a:avLst/>
          </a:prstGeom>
          <a:noFill/>
        </p:spPr>
        <p:txBody>
          <a:bodyPr vert="horz" wrap="none" lIns="0" tIns="0" rIns="0" bIns="0" rtlCol="0">
            <a:noAutofit/>
          </a:bodyPr>
          <a:lstStyle/>
          <a:p>
            <a:pPr defTabSz="609576"/>
            <a:r>
              <a:rPr lang="en-US" sz="875">
                <a:solidFill>
                  <a:srgbClr val="C47F2E"/>
                </a:solidFill>
                <a:hlinkClick r:id="rId4"/>
              </a:rPr>
              <a:t>www.tianocore.org</a:t>
            </a:r>
            <a:endParaRPr lang="en-US" sz="875">
              <a:solidFill>
                <a:srgbClr val="C47F2E"/>
              </a:solidFill>
            </a:endParaRPr>
          </a:p>
        </p:txBody>
      </p:sp>
      <p:sp>
        <p:nvSpPr>
          <p:cNvPr id="5" name="Title 1"/>
          <p:cNvSpPr>
            <a:spLocks noGrp="1"/>
          </p:cNvSpPr>
          <p:nvPr>
            <p:ph type="title"/>
          </p:nvPr>
        </p:nvSpPr>
        <p:spPr>
          <a:xfrm>
            <a:off x="853440" y="283947"/>
            <a:ext cx="10972800" cy="1158240"/>
          </a:xfrm>
        </p:spPr>
        <p:txBody>
          <a:bodyPr/>
          <a:lstStyle>
            <a:lvl1pPr algn="r">
              <a:defRPr cap="none" baseline="0"/>
            </a:lvl1pPr>
          </a:lstStyle>
          <a:p>
            <a:r>
              <a:rPr lang="en-US"/>
              <a:t>Click to edit Master title style</a:t>
            </a:r>
          </a:p>
        </p:txBody>
      </p:sp>
      <p:sp>
        <p:nvSpPr>
          <p:cNvPr id="7" name="Content Placeholder 12"/>
          <p:cNvSpPr>
            <a:spLocks noGrp="1"/>
          </p:cNvSpPr>
          <p:nvPr>
            <p:ph sz="quarter" idx="18" hasCustomPrompt="1"/>
          </p:nvPr>
        </p:nvSpPr>
        <p:spPr>
          <a:xfrm>
            <a:off x="607484" y="1595438"/>
            <a:ext cx="11059169" cy="4576763"/>
          </a:xfrm>
        </p:spPr>
        <p:txBody>
          <a:bodyPr vert="horz" lIns="0" tIns="0" rIns="0" bIns="0" rtlCol="0">
            <a:noAutofit/>
          </a:bodyPr>
          <a:lstStyle>
            <a:lvl1pPr>
              <a:defRPr lang="en-US" sz="2400" dirty="0" smtClean="0">
                <a:solidFill>
                  <a:schemeClr val="bg1"/>
                </a:solidFill>
              </a:defRPr>
            </a:lvl1pPr>
            <a:lvl2pPr marL="285739" indent="-285739">
              <a:spcBef>
                <a:spcPts val="500"/>
              </a:spcBef>
              <a:spcAft>
                <a:spcPts val="0"/>
              </a:spcAft>
              <a:buClrTx/>
              <a:buSzPct val="200000"/>
              <a:buFont typeface="Arial" panose="020B0604020202020204" pitchFamily="34" charset="0"/>
              <a:buChar char="•"/>
              <a:defRPr lang="en-US" sz="1867" dirty="0" smtClean="0">
                <a:solidFill>
                  <a:schemeClr val="bg1"/>
                </a:solidFill>
              </a:defRPr>
            </a:lvl2pPr>
            <a:lvl3pPr marL="457182" indent="-223829">
              <a:spcBef>
                <a:spcPts val="500"/>
              </a:spcBef>
              <a:spcAft>
                <a:spcPts val="0"/>
              </a:spcAft>
              <a:buClrTx/>
              <a:buSzPct val="200000"/>
              <a:buFont typeface="Arial" panose="020B0604020202020204" pitchFamily="34" charset="0"/>
              <a:buChar char="•"/>
              <a:defRPr lang="en-US" sz="1867" dirty="0" smtClean="0">
                <a:solidFill>
                  <a:schemeClr val="bg1"/>
                </a:solidFill>
              </a:defRPr>
            </a:lvl3pPr>
            <a:lvl4pPr marL="690535" indent="-233353">
              <a:spcBef>
                <a:spcPts val="500"/>
              </a:spcBef>
              <a:spcAft>
                <a:spcPts val="0"/>
              </a:spcAft>
              <a:buClrTx/>
              <a:buSzPct val="200000"/>
              <a:buFont typeface="Arial" panose="020B0604020202020204" pitchFamily="34" charset="0"/>
              <a:buChar char="•"/>
              <a:defRPr lang="en-US" sz="1867" dirty="0" smtClean="0">
                <a:solidFill>
                  <a:schemeClr val="bg1"/>
                </a:solidFill>
              </a:defRPr>
            </a:lvl4pPr>
            <a:lvl5pPr marL="1319161" indent="-228591">
              <a:buFont typeface="Arial" panose="020B0604020202020204" pitchFamily="34" charset="0"/>
              <a:buChar char="•"/>
              <a:defRPr lang="en-US" dirty="0"/>
            </a:lvl5pPr>
          </a:lstStyle>
          <a:p>
            <a:pPr marR="0" lvl="0" fontAlgn="auto">
              <a:lnSpc>
                <a:spcPct val="100000"/>
              </a:lnSpc>
              <a:buClrTx/>
              <a:buSzTx/>
              <a:tabLst/>
            </a:pPr>
            <a:r>
              <a:rPr lang="en-US"/>
              <a:t>24pt body text</a:t>
            </a:r>
          </a:p>
          <a:p>
            <a:pPr marR="0" lvl="1" fontAlgn="auto">
              <a:lnSpc>
                <a:spcPct val="100000"/>
              </a:lnSpc>
              <a:spcAft>
                <a:spcPts val="0"/>
              </a:spcAft>
              <a:buClrTx/>
              <a:buSzTx/>
              <a:tabLst/>
            </a:pPr>
            <a:r>
              <a:rPr lang="en-US"/>
              <a:t>18pt bullet one</a:t>
            </a:r>
          </a:p>
          <a:p>
            <a:pPr lvl="2"/>
            <a:r>
              <a:rPr lang="en-US"/>
              <a:t>18pt third level</a:t>
            </a:r>
          </a:p>
          <a:p>
            <a:pPr lvl="3"/>
            <a:r>
              <a:rPr lang="en-US"/>
              <a:t>18pt fourth level</a:t>
            </a:r>
          </a:p>
        </p:txBody>
      </p:sp>
      <p:sp>
        <p:nvSpPr>
          <p:cNvPr id="8" name="Slide Number Placeholder 5"/>
          <p:cNvSpPr>
            <a:spLocks noGrp="1"/>
          </p:cNvSpPr>
          <p:nvPr>
            <p:ph type="sldNum" sz="quarter" idx="4"/>
          </p:nvPr>
        </p:nvSpPr>
        <p:spPr>
          <a:xfrm>
            <a:off x="11658600" y="6498047"/>
            <a:ext cx="533400" cy="336183"/>
          </a:xfrm>
          <a:prstGeom prst="rect">
            <a:avLst/>
          </a:prstGeom>
        </p:spPr>
        <p:txBody>
          <a:bodyPr vert="horz" lIns="0" tIns="0" rIns="0" bIns="0" rtlCol="0" anchor="ctr"/>
          <a:lstStyle>
            <a:lvl1pPr algn="ctr">
              <a:defRPr sz="917" b="1">
                <a:solidFill>
                  <a:schemeClr val="bg1">
                    <a:lumMod val="85000"/>
                  </a:schemeClr>
                </a:solidFill>
                <a:latin typeface="Arial" panose="020B0604020202020204" pitchFamily="34" charset="0"/>
                <a:cs typeface="Arial" panose="020B0604020202020204" pitchFamily="34" charset="0"/>
              </a:defRPr>
            </a:lvl1pPr>
          </a:lstStyle>
          <a:p>
            <a:fld id="{EE2556C5-CE8C-6547-B838-EA80C61A4AF7}" type="slidenum">
              <a:rPr lang="en-US" smtClean="0">
                <a:solidFill>
                  <a:prstClr val="white">
                    <a:lumMod val="85000"/>
                  </a:prstClr>
                </a:solidFill>
              </a:rPr>
              <a:pPr/>
              <a:t>‹#›</a:t>
            </a:fld>
            <a:endParaRPr lang="en-US">
              <a:solidFill>
                <a:prstClr val="white">
                  <a:lumMod val="85000"/>
                </a:prstClr>
              </a:solidFill>
            </a:endParaRPr>
          </a:p>
        </p:txBody>
      </p:sp>
    </p:spTree>
    <p:extLst>
      <p:ext uri="{BB962C8B-B14F-4D97-AF65-F5344CB8AC3E}">
        <p14:creationId xmlns:p14="http://schemas.microsoft.com/office/powerpoint/2010/main" val="3713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GitPitch_Wallpaper">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b="25124"/>
          <a:stretch/>
        </p:blipFill>
        <p:spPr>
          <a:xfrm>
            <a:off x="0" y="3"/>
            <a:ext cx="12192000" cy="6857997"/>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544" y="102235"/>
            <a:ext cx="1696273" cy="463121"/>
          </a:xfrm>
          <a:prstGeom prst="rect">
            <a:avLst/>
          </a:prstGeom>
        </p:spPr>
      </p:pic>
      <p:sp>
        <p:nvSpPr>
          <p:cNvPr id="4" name="TextBox 3"/>
          <p:cNvSpPr txBox="1"/>
          <p:nvPr userDrawn="1"/>
        </p:nvSpPr>
        <p:spPr>
          <a:xfrm>
            <a:off x="5694517" y="6653160"/>
            <a:ext cx="999613" cy="155678"/>
          </a:xfrm>
          <a:prstGeom prst="rect">
            <a:avLst/>
          </a:prstGeom>
          <a:noFill/>
        </p:spPr>
        <p:txBody>
          <a:bodyPr vert="horz" wrap="none" lIns="0" tIns="0" rIns="0" bIns="0" rtlCol="0">
            <a:noAutofit/>
          </a:bodyPr>
          <a:lstStyle/>
          <a:p>
            <a:pPr defTabSz="609576"/>
            <a:r>
              <a:rPr lang="en-US" sz="875">
                <a:solidFill>
                  <a:srgbClr val="C47F2E"/>
                </a:solidFill>
                <a:hlinkClick r:id="rId4"/>
              </a:rPr>
              <a:t>www.tianocore.org</a:t>
            </a:r>
            <a:endParaRPr lang="en-US" sz="875">
              <a:solidFill>
                <a:srgbClr val="C47F2E"/>
              </a:solidFill>
            </a:endParaRPr>
          </a:p>
        </p:txBody>
      </p:sp>
      <p:sp>
        <p:nvSpPr>
          <p:cNvPr id="5" name="Title 1"/>
          <p:cNvSpPr>
            <a:spLocks noGrp="1"/>
          </p:cNvSpPr>
          <p:nvPr>
            <p:ph type="title"/>
          </p:nvPr>
        </p:nvSpPr>
        <p:spPr>
          <a:xfrm>
            <a:off x="853440" y="243840"/>
            <a:ext cx="10972800" cy="1158240"/>
          </a:xfrm>
        </p:spPr>
        <p:txBody>
          <a:bodyPr/>
          <a:lstStyle>
            <a:lvl1pPr algn="r">
              <a:defRPr cap="all" baseline="0"/>
            </a:lvl1pPr>
          </a:lstStyle>
          <a:p>
            <a:r>
              <a:rPr lang="en-US"/>
              <a:t>Click to edit Master title style</a:t>
            </a:r>
          </a:p>
        </p:txBody>
      </p:sp>
      <p:sp>
        <p:nvSpPr>
          <p:cNvPr id="6" name="Rectangle 5"/>
          <p:cNvSpPr/>
          <p:nvPr userDrawn="1"/>
        </p:nvSpPr>
        <p:spPr>
          <a:xfrm>
            <a:off x="11812147" y="6524919"/>
            <a:ext cx="367408" cy="271934"/>
          </a:xfrm>
          <a:prstGeom prst="rect">
            <a:avLst/>
          </a:prstGeom>
        </p:spPr>
        <p:txBody>
          <a:bodyPr wrap="none">
            <a:spAutoFit/>
          </a:bodyPr>
          <a:lstStyle/>
          <a:p>
            <a:pPr defTabSz="609576"/>
            <a:fld id="{EE2556C5-CE8C-6547-B838-EA80C61A4AF7}" type="slidenum">
              <a:rPr lang="en-US" sz="1167" smtClean="0">
                <a:solidFill>
                  <a:prstClr val="white"/>
                </a:solidFill>
              </a:rPr>
              <a:pPr defTabSz="609576"/>
              <a:t>‹#›</a:t>
            </a:fld>
            <a:endParaRPr lang="en-US" sz="1167">
              <a:solidFill>
                <a:prstClr val="white"/>
              </a:solidFill>
            </a:endParaRPr>
          </a:p>
        </p:txBody>
      </p:sp>
    </p:spTree>
    <p:extLst>
      <p:ext uri="{BB962C8B-B14F-4D97-AF65-F5344CB8AC3E}">
        <p14:creationId xmlns:p14="http://schemas.microsoft.com/office/powerpoint/2010/main" val="2289327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7500">
                <a:solidFill>
                  <a:schemeClr val="tx1"/>
                </a:solidFill>
              </a:defRPr>
            </a:lvl1pPr>
          </a:lstStyle>
          <a:p>
            <a:r>
              <a:rPr lang="en-US"/>
              <a:t>75 </a:t>
            </a:r>
            <a:r>
              <a:rPr lang="en-US" err="1"/>
              <a:t>pt</a:t>
            </a:r>
            <a:r>
              <a:rPr lang="en-US"/>
              <a:t> Intel Clear Light</a:t>
            </a:r>
            <a:endParaRPr/>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tx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46715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7500">
                <a:solidFill>
                  <a:schemeClr val="tx1"/>
                </a:solidFill>
              </a:defRPr>
            </a:lvl1pPr>
          </a:lstStyle>
          <a:p>
            <a:r>
              <a:rPr lang="en-US"/>
              <a:t>75 </a:t>
            </a:r>
            <a:r>
              <a:rPr lang="en-US" err="1"/>
              <a:t>pt</a:t>
            </a:r>
            <a:r>
              <a:rPr lang="en-US"/>
              <a:t> Intel Clear Light</a:t>
            </a:r>
            <a:endParaRPr/>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tx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p>
        </p:txBody>
      </p:sp>
      <p:sp>
        <p:nvSpPr>
          <p:cNvPr id="10" name="Square">
            <a:extLst>
              <a:ext uri="{FF2B5EF4-FFF2-40B4-BE49-F238E27FC236}">
                <a16:creationId xmlns:a16="http://schemas.microsoft.com/office/drawing/2014/main" id="{5F1BD0FC-D3B7-4D2E-989A-64ED187DAF99}"/>
              </a:ext>
            </a:extLst>
          </p:cNvPr>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91986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Tree>
    <p:extLst>
      <p:ext uri="{BB962C8B-B14F-4D97-AF65-F5344CB8AC3E}">
        <p14:creationId xmlns:p14="http://schemas.microsoft.com/office/powerpoint/2010/main" val="303065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0318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2510747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319390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27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1"/>
                </a:solidFill>
              </a:defRPr>
            </a:lvl1pPr>
          </a:lstStyle>
          <a:p>
            <a:r>
              <a:rPr lang="en-US"/>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1"/>
                </a:solidFill>
              </a:defRPr>
            </a:lvl1pPr>
          </a:lstStyle>
          <a:p>
            <a:r>
              <a:rPr lang="en-US"/>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r>
              <a:rPr lang="en-US"/>
              <a:t>Click icon to add picture</a:t>
            </a:r>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r>
              <a:rPr lang="en-US"/>
              <a:t>Click icon to add picture</a:t>
            </a:r>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307446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a:t>Insert photo here. Drag picture to placeholder or click icon to add.</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65pt Intel Clear pro Title</a:t>
            </a:r>
            <a:br>
              <a:rPr lang="en-US"/>
            </a:br>
            <a:r>
              <a:rPr lang="en-US"/>
              <a:t>with image</a:t>
            </a:r>
          </a:p>
        </p:txBody>
      </p:sp>
      <p:sp>
        <p:nvSpPr>
          <p:cNvPr id="14"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16pt Intel Clear Subhead, Date, Etc.</a:t>
            </a:r>
          </a:p>
        </p:txBody>
      </p:sp>
    </p:spTree>
    <p:extLst>
      <p:ext uri="{BB962C8B-B14F-4D97-AF65-F5344CB8AC3E}">
        <p14:creationId xmlns:p14="http://schemas.microsoft.com/office/powerpoint/2010/main" val="140670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r>
              <a:rPr lang="en-US"/>
              <a:t>Click icon to add picture</a:t>
            </a:r>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399870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r>
              <a:rPr lang="en-US"/>
              <a:t>Click icon to add picture</a:t>
            </a:r>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Full page Image, Delete Title if Necessary</a:t>
            </a:r>
          </a:p>
        </p:txBody>
      </p:sp>
    </p:spTree>
    <p:extLst>
      <p:ext uri="{BB962C8B-B14F-4D97-AF65-F5344CB8AC3E}">
        <p14:creationId xmlns:p14="http://schemas.microsoft.com/office/powerpoint/2010/main" val="219880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tx1"/>
                </a:solidFill>
              </a:defRPr>
            </a:lvl1pPr>
          </a:lstStyle>
          <a:p>
            <a:pPr lvl="0"/>
            <a:r>
              <a:rPr lang="en-US"/>
              <a:t>Click to edit Master text styles</a:t>
            </a:r>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2739210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p:nvSpPr>
        <p:spPr>
          <a:xfrm>
            <a:off x="0" y="6407451"/>
            <a:ext cx="11736987"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tx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chemeClr val="tx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tx1"/>
                </a:solidFill>
              </a:defRPr>
            </a:lvl1pPr>
          </a:lstStyle>
          <a:p>
            <a:pPr lvl="0"/>
            <a:r>
              <a:rPr lang="en-US"/>
              <a:t>Click to edit Master text styles</a:t>
            </a:r>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2" name="Rectangle 11">
            <a:extLst>
              <a:ext uri="{FF2B5EF4-FFF2-40B4-BE49-F238E27FC236}">
                <a16:creationId xmlns:a16="http://schemas.microsoft.com/office/drawing/2014/main" id="{EBD06FF7-C66A-4B8C-9693-1423A8337983}"/>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p:nvSpPr>
        <p:spPr>
          <a:xfrm rot="5400000">
            <a:off x="8758537" y="2978453"/>
            <a:ext cx="6407450"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42552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b" anchorCtr="0">
            <a:noAutofit/>
          </a:bodyPr>
          <a:lstStyle>
            <a:lvl1pPr>
              <a:defRPr sz="4800">
                <a:solidFill>
                  <a:schemeClr val="tx1"/>
                </a:solidFill>
              </a:defRPr>
            </a:lvl1pPr>
          </a:lstStyle>
          <a:p>
            <a:r>
              <a:rPr lang="en-US"/>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524672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p:nvSpPr>
        <p:spPr>
          <a:xfrm>
            <a:off x="0" y="6407451"/>
            <a:ext cx="11736987"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b" anchorCtr="0">
            <a:noAutofit/>
          </a:bodyPr>
          <a:lstStyle>
            <a:lvl1pPr>
              <a:defRPr sz="4800">
                <a:solidFill>
                  <a:schemeClr val="tx1"/>
                </a:solidFill>
              </a:defRPr>
            </a:lvl1pPr>
          </a:lstStyle>
          <a:p>
            <a:r>
              <a:rPr lang="en-US"/>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p:nvSpPr>
        <p:spPr>
          <a:xfrm rot="5400000">
            <a:off x="8758537" y="2978453"/>
            <a:ext cx="6407450"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9770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b" anchorCtr="0">
            <a:noAutofit/>
          </a:bodyPr>
          <a:lstStyle>
            <a:lvl1pPr>
              <a:defRPr sz="4800">
                <a:solidFill>
                  <a:schemeClr val="tx1"/>
                </a:solidFill>
              </a:defRPr>
            </a:lvl1pPr>
          </a:lstStyle>
          <a:p>
            <a:r>
              <a:rPr lang="en-US"/>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tx1"/>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75091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Title, Sub &amp; Content Blue">
    <p:bg>
      <p:bgPr>
        <a:solidFill>
          <a:schemeClr val="bg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a:extLst>
              <a:ext uri="{FF2B5EF4-FFF2-40B4-BE49-F238E27FC236}">
                <a16:creationId xmlns:a16="http://schemas.microsoft.com/office/drawing/2014/main" id="{D5D8740F-FED9-4D14-9DF3-3BA84ADF820C}"/>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chorCtr="0">
            <a:noAutofit/>
          </a:bodyPr>
          <a:lstStyle>
            <a:lvl1pPr>
              <a:defRPr sz="4000">
                <a:solidFill>
                  <a:schemeClr val="tx1"/>
                </a:solidFill>
              </a:defRPr>
            </a:lvl1pPr>
          </a:lstStyle>
          <a:p>
            <a:r>
              <a:rPr lang="en-US"/>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lstStyle>
            <a:lvl1pPr marL="0" indent="0">
              <a:buNone/>
              <a:defRPr>
                <a:solidFill>
                  <a:schemeClr val="tx1"/>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1617990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Title, Sub &amp; Content Blue 2">
    <p:bg>
      <p:bgPr>
        <a:solidFill>
          <a:schemeClr val="bg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14">
            <a:extLst>
              <a:ext uri="{FF2B5EF4-FFF2-40B4-BE49-F238E27FC236}">
                <a16:creationId xmlns:a16="http://schemas.microsoft.com/office/drawing/2014/main" id="{431659E3-0873-4033-A7E2-31DB4A07B08A}"/>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chorCtr="0">
            <a:noAutofit/>
          </a:bodyPr>
          <a:lstStyle>
            <a:lvl1pPr>
              <a:defRPr sz="4000">
                <a:solidFill>
                  <a:schemeClr val="tx1"/>
                </a:solidFill>
              </a:defRPr>
            </a:lvl1pPr>
          </a:lstStyle>
          <a:p>
            <a:r>
              <a:rPr lang="en-US"/>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lstStyle>
            <a:lvl1pPr marL="0" indent="0">
              <a:buNone/>
              <a:defRPr>
                <a:solidFill>
                  <a:schemeClr val="tx1"/>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395380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5C1E74A4-2107-4448-BA31-9630404A452B}"/>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chorCtr="0">
            <a:noAutofit/>
          </a:bodyPr>
          <a:lstStyle>
            <a:lvl1pPr>
              <a:defRPr sz="4000">
                <a:solidFill>
                  <a:schemeClr val="tx1"/>
                </a:solidFill>
              </a:defRPr>
            </a:lvl1pPr>
          </a:lstStyle>
          <a:p>
            <a:r>
              <a:rPr lang="en-US"/>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lstStyle>
            <a:lvl1pPr marL="0" indent="0">
              <a:buNone/>
              <a:defRPr>
                <a:solidFill>
                  <a:schemeClr val="tx1"/>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405033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2400">
                <a:solidFill>
                  <a:schemeClr val="tx2"/>
                </a:solidFill>
              </a:defRPr>
            </a:lvl2pPr>
            <a:lvl3pPr>
              <a:defRPr sz="2400">
                <a:solidFill>
                  <a:schemeClr val="tx2"/>
                </a:solidFill>
              </a:defRPr>
            </a:lvl3pPr>
            <a:lvl4pPr>
              <a:defRPr sz="2133">
                <a:solidFill>
                  <a:schemeClr val="tx2"/>
                </a:solidFill>
              </a:defRPr>
            </a:lvl4pPr>
            <a:lvl5pPr>
              <a:defRPr>
                <a:solidFill>
                  <a:schemeClr val="tx2"/>
                </a:solidFill>
              </a:defRPr>
            </a:lvl5pPr>
          </a:lstStyle>
          <a:p>
            <a:pPr lvl="0"/>
            <a:r>
              <a:rPr lang="en-US"/>
              <a:t>18pt Intel Clear body text</a:t>
            </a:r>
          </a:p>
          <a:p>
            <a:pPr lvl="1"/>
            <a:r>
              <a:rPr lang="en-US"/>
              <a:t>18pt Intel Clear bullet one</a:t>
            </a:r>
          </a:p>
          <a:p>
            <a:pPr lvl="2"/>
            <a:r>
              <a:rPr lang="en-US"/>
              <a:t>18pt Intel Clear sub-bullet</a:t>
            </a:r>
          </a:p>
          <a:p>
            <a:pPr lvl="3"/>
            <a:r>
              <a:rPr lang="en-US"/>
              <a:t>16pt Intel Clear fourth level</a:t>
            </a:r>
          </a:p>
          <a:p>
            <a:pPr lvl="4"/>
            <a:r>
              <a:rPr lang="en-US" err="1"/>
              <a:t>14pt</a:t>
            </a:r>
            <a:r>
              <a:rPr lang="en-US"/>
              <a:t> Intel Clear fifth level</a:t>
            </a:r>
          </a:p>
        </p:txBody>
      </p:sp>
    </p:spTree>
    <p:extLst>
      <p:ext uri="{BB962C8B-B14F-4D97-AF65-F5344CB8AC3E}">
        <p14:creationId xmlns:p14="http://schemas.microsoft.com/office/powerpoint/2010/main" val="144396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Sub, Content Gray">
    <p:bg>
      <p:bgPr>
        <a:solidFill>
          <a:schemeClr val="accent1"/>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p:nvSpPr>
        <p:spPr>
          <a:xfrm>
            <a:off x="11741697" y="6405280"/>
            <a:ext cx="450068" cy="450068"/>
          </a:xfrm>
          <a:prstGeom prst="rect">
            <a:avLst/>
          </a:prstGeom>
          <a:solidFill>
            <a:schemeClr val="tx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chorCtr="0">
            <a:noAutofit/>
          </a:bodyPr>
          <a:lstStyle>
            <a:lvl1pPr>
              <a:defRPr sz="4000">
                <a:solidFill>
                  <a:schemeClr val="tx1"/>
                </a:solidFill>
              </a:defRPr>
            </a:lvl1pPr>
          </a:lstStyle>
          <a:p>
            <a:r>
              <a:rPr lang="en-US"/>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lstStyle>
            <a:lvl1pPr marL="0" indent="0">
              <a:buNone/>
              <a:defRPr>
                <a:solidFill>
                  <a:schemeClr val="tx2"/>
                </a:solidFill>
                <a:latin typeface="+mn-lt"/>
              </a:defRPr>
            </a:lvl1pPr>
            <a:lvl2pPr marL="228600" indent="0">
              <a:buNone/>
              <a:defRPr/>
            </a:lvl2pPr>
          </a:lstStyle>
          <a:p>
            <a:pPr lvl="0"/>
            <a:r>
              <a:rPr lang="en-US"/>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28838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chorCtr="0">
            <a:noAutofit/>
          </a:bodyPr>
          <a:lstStyle>
            <a:lvl1pPr>
              <a:defRPr sz="4000">
                <a:solidFill>
                  <a:schemeClr val="accent2"/>
                </a:solidFill>
              </a:defRPr>
            </a:lvl1pPr>
          </a:lstStyle>
          <a:p>
            <a:r>
              <a:rPr lang="en-US"/>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lstStyle>
            <a:lvl1pPr marL="0" indent="0">
              <a:buNone/>
              <a:defRPr>
                <a:solidFill>
                  <a:schemeClr val="tx1"/>
                </a:solidFill>
                <a:latin typeface="+mn-lt"/>
              </a:defRPr>
            </a:lvl1pPr>
            <a:lvl2pPr marL="228600" indent="0">
              <a:buNone/>
              <a:defRPr/>
            </a:lvl2pPr>
          </a:lstStyle>
          <a:p>
            <a:pPr lvl="0"/>
            <a:r>
              <a:rPr lang="en-US"/>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p:nvSpPr>
        <p:spPr>
          <a:xfrm>
            <a:off x="0" y="6407451"/>
            <a:ext cx="11736987"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tx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chemeClr val="tx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25" name="Rectangle 24">
            <a:extLst>
              <a:ext uri="{FF2B5EF4-FFF2-40B4-BE49-F238E27FC236}">
                <a16:creationId xmlns:a16="http://schemas.microsoft.com/office/drawing/2014/main" id="{373D4EB9-5CAF-4B81-91EA-AD490D0B13E4}"/>
              </a:ext>
            </a:extLst>
          </p:cNvPr>
          <p:cNvSpPr/>
          <p:nvPr/>
        </p:nvSpPr>
        <p:spPr>
          <a:xfrm rot="5400000">
            <a:off x="8758537" y="2978453"/>
            <a:ext cx="6407450"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167790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chorCtr="0">
            <a:noAutofit/>
          </a:bodyPr>
          <a:lstStyle>
            <a:lvl1pPr>
              <a:defRPr sz="4000">
                <a:solidFill>
                  <a:schemeClr val="tx1"/>
                </a:solidFill>
              </a:defRPr>
            </a:lvl1pPr>
          </a:lstStyle>
          <a:p>
            <a:r>
              <a:rPr lang="en-US"/>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lstStyle>
            <a:lvl1pPr marL="0" indent="0">
              <a:buNone/>
              <a:defRPr>
                <a:solidFill>
                  <a:schemeClr val="tx1"/>
                </a:solidFill>
                <a:latin typeface="+mn-lt"/>
              </a:defRPr>
            </a:lvl1pPr>
            <a:lvl2pPr marL="228600" indent="0">
              <a:buNone/>
              <a:defRPr/>
            </a:lvl2pPr>
          </a:lstStyle>
          <a:p>
            <a:pPr lvl="0"/>
            <a:r>
              <a:rPr lang="en-US"/>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tx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chemeClr val="tx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25" name="Rectangle 24">
            <a:extLst>
              <a:ext uri="{FF2B5EF4-FFF2-40B4-BE49-F238E27FC236}">
                <a16:creationId xmlns:a16="http://schemas.microsoft.com/office/drawing/2014/main" id="{F98FFA5B-1C6A-486A-A0FE-02206FCDC54A}"/>
              </a:ext>
            </a:extLst>
          </p:cNvPr>
          <p:cNvSpPr/>
          <p:nvPr/>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60709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Only 2">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40pt Intel Clear Light Text Goes Here</a:t>
            </a:r>
          </a:p>
        </p:txBody>
      </p:sp>
      <p:sp>
        <p:nvSpPr>
          <p:cNvPr id="9" name="Rectangle 8">
            <a:extLst>
              <a:ext uri="{FF2B5EF4-FFF2-40B4-BE49-F238E27FC236}">
                <a16:creationId xmlns:a16="http://schemas.microsoft.com/office/drawing/2014/main" id="{1044D1EA-AB71-483D-A38D-B3B7B73FDE89}"/>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1" name="Rectangle 10">
            <a:extLst>
              <a:ext uri="{FF2B5EF4-FFF2-40B4-BE49-F238E27FC236}">
                <a16:creationId xmlns:a16="http://schemas.microsoft.com/office/drawing/2014/main" id="{6BF3B183-64CC-4B66-856D-40373337AF18}"/>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62393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amp; Content 2">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40pt Intel Clear Light Text Goes Here</a:t>
            </a:r>
          </a:p>
        </p:txBody>
      </p:sp>
      <p:sp>
        <p:nvSpPr>
          <p:cNvPr id="5" name="Content Placeholder 4">
            <a:extLst>
              <a:ext uri="{FF2B5EF4-FFF2-40B4-BE49-F238E27FC236}">
                <a16:creationId xmlns:a16="http://schemas.microsoft.com/office/drawing/2014/main" id="{E882E257-2A76-E344-863C-0823669A239C}"/>
              </a:ext>
            </a:extLst>
          </p:cNvPr>
          <p:cNvSpPr>
            <a:spLocks noGrp="1"/>
          </p:cNvSpPr>
          <p:nvPr>
            <p:ph sz="quarter" idx="10"/>
          </p:nvPr>
        </p:nvSpPr>
        <p:spPr>
          <a:xfrm>
            <a:off x="571501" y="1524000"/>
            <a:ext cx="11010899"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D5EA1751-756A-4277-89A8-22853BBB6D43}"/>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C5E81FB-A40F-442D-9F46-93B86A7867F5}"/>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128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Sub &amp; Content 2">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501" y="2139953"/>
            <a:ext cx="11010900" cy="4097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3">
            <a:extLst>
              <a:ext uri="{FF2B5EF4-FFF2-40B4-BE49-F238E27FC236}">
                <a16:creationId xmlns:a16="http://schemas.microsoft.com/office/drawing/2014/main" id="{2EBDBCA7-2C63-493A-A58C-D158E3304A60}"/>
              </a:ext>
            </a:extLst>
          </p:cNvPr>
          <p:cNvSpPr>
            <a:spLocks noGrp="1"/>
          </p:cNvSpPr>
          <p:nvPr>
            <p:ph type="body" sz="quarter" idx="29"/>
          </p:nvPr>
        </p:nvSpPr>
        <p:spPr>
          <a:xfrm>
            <a:off x="571500" y="1612901"/>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
        <p:nvSpPr>
          <p:cNvPr id="12" name="Rectangle 11">
            <a:extLst>
              <a:ext uri="{FF2B5EF4-FFF2-40B4-BE49-F238E27FC236}">
                <a16:creationId xmlns:a16="http://schemas.microsoft.com/office/drawing/2014/main" id="{CB958B0C-7E1E-42D9-BA94-CF95319AC75D}"/>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3" name="Rectangle 12">
            <a:extLst>
              <a:ext uri="{FF2B5EF4-FFF2-40B4-BE49-F238E27FC236}">
                <a16:creationId xmlns:a16="http://schemas.microsoft.com/office/drawing/2014/main" id="{9D0930BE-2EF7-4A27-B574-CC7F56E23EEF}"/>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04613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Sub &amp; 2 Content Columns 2">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13" name="Content Placeholder 2">
            <a:extLst>
              <a:ext uri="{FF2B5EF4-FFF2-40B4-BE49-F238E27FC236}">
                <a16:creationId xmlns:a16="http://schemas.microsoft.com/office/drawing/2014/main" id="{72F33857-7180-4ED3-9FC7-EB424BBBE9C3}"/>
              </a:ext>
            </a:extLst>
          </p:cNvPr>
          <p:cNvSpPr>
            <a:spLocks noGrp="1"/>
          </p:cNvSpPr>
          <p:nvPr>
            <p:ph sz="quarter" idx="27"/>
          </p:nvPr>
        </p:nvSpPr>
        <p:spPr>
          <a:xfrm>
            <a:off x="571500" y="2139952"/>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3FED0071-C45C-4C2F-B01D-42D95C2A5FB3}"/>
              </a:ext>
            </a:extLst>
          </p:cNvPr>
          <p:cNvSpPr>
            <a:spLocks noGrp="1"/>
          </p:cNvSpPr>
          <p:nvPr>
            <p:ph sz="quarter" idx="28"/>
          </p:nvPr>
        </p:nvSpPr>
        <p:spPr>
          <a:xfrm>
            <a:off x="6289113" y="2139952"/>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3">
            <a:extLst>
              <a:ext uri="{FF2B5EF4-FFF2-40B4-BE49-F238E27FC236}">
                <a16:creationId xmlns:a16="http://schemas.microsoft.com/office/drawing/2014/main" id="{13C756FD-D367-4604-947F-678A59EDCA72}"/>
              </a:ext>
            </a:extLst>
          </p:cNvPr>
          <p:cNvSpPr>
            <a:spLocks noGrp="1"/>
          </p:cNvSpPr>
          <p:nvPr>
            <p:ph type="body" sz="quarter" idx="29"/>
          </p:nvPr>
        </p:nvSpPr>
        <p:spPr>
          <a:xfrm>
            <a:off x="571500" y="1612901"/>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
        <p:nvSpPr>
          <p:cNvPr id="11" name="Rectangle 10">
            <a:extLst>
              <a:ext uri="{FF2B5EF4-FFF2-40B4-BE49-F238E27FC236}">
                <a16:creationId xmlns:a16="http://schemas.microsoft.com/office/drawing/2014/main" id="{28AFAB4E-A299-44C8-AACE-69AB51C1E618}"/>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7D4F3A26-C068-4B72-A83B-34EFCA4E47A5}"/>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74086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amp; 2 Content Columns 2">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13" name="Content Placeholder 2">
            <a:extLst>
              <a:ext uri="{FF2B5EF4-FFF2-40B4-BE49-F238E27FC236}">
                <a16:creationId xmlns:a16="http://schemas.microsoft.com/office/drawing/2014/main" id="{72F33857-7180-4ED3-9FC7-EB424BBBE9C3}"/>
              </a:ext>
            </a:extLst>
          </p:cNvPr>
          <p:cNvSpPr>
            <a:spLocks noGrp="1"/>
          </p:cNvSpPr>
          <p:nvPr>
            <p:ph sz="quarter" idx="27"/>
          </p:nvPr>
        </p:nvSpPr>
        <p:spPr>
          <a:xfrm>
            <a:off x="571500" y="1671285"/>
            <a:ext cx="5288525" cy="4586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3FED0071-C45C-4C2F-B01D-42D95C2A5FB3}"/>
              </a:ext>
            </a:extLst>
          </p:cNvPr>
          <p:cNvSpPr>
            <a:spLocks noGrp="1"/>
          </p:cNvSpPr>
          <p:nvPr>
            <p:ph sz="quarter" idx="28"/>
          </p:nvPr>
        </p:nvSpPr>
        <p:spPr>
          <a:xfrm>
            <a:off x="6289113" y="1671285"/>
            <a:ext cx="5288525" cy="4586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E678EEDD-B39B-424B-A23C-C9AFBEFC8D27}"/>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7600D2CD-C9BB-4E5B-B736-64EC2EA21620}"/>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099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Sub, Content &amp; 2 Pictures 2">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84737" y="578113"/>
            <a:ext cx="5747107" cy="94588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15" name="Body Level One…">
            <a:extLst>
              <a:ext uri="{FF2B5EF4-FFF2-40B4-BE49-F238E27FC236}">
                <a16:creationId xmlns:a16="http://schemas.microsoft.com/office/drawing/2014/main" id="{DAF2E6DD-A697-4E26-BA6A-EF0449D7430B}"/>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1"/>
                </a:solidFill>
              </a:defRPr>
            </a:lvl1pPr>
          </a:lstStyle>
          <a:p>
            <a:r>
              <a:rPr lang="en-US"/>
              <a:t>Image Caption 16pt gray text</a:t>
            </a:r>
          </a:p>
        </p:txBody>
      </p:sp>
      <p:sp>
        <p:nvSpPr>
          <p:cNvPr id="16" name="Body Level One…">
            <a:extLst>
              <a:ext uri="{FF2B5EF4-FFF2-40B4-BE49-F238E27FC236}">
                <a16:creationId xmlns:a16="http://schemas.microsoft.com/office/drawing/2014/main" id="{028C5B46-7804-4459-9F82-F56352D0EE54}"/>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1"/>
                </a:solidFill>
              </a:defRPr>
            </a:lvl1pPr>
          </a:lstStyle>
          <a:p>
            <a:r>
              <a:rPr lang="en-US"/>
              <a:t>Image Caption 16pt gray text</a:t>
            </a:r>
          </a:p>
        </p:txBody>
      </p:sp>
      <p:sp>
        <p:nvSpPr>
          <p:cNvPr id="18" name="Picture Placeholder 4">
            <a:extLst>
              <a:ext uri="{FF2B5EF4-FFF2-40B4-BE49-F238E27FC236}">
                <a16:creationId xmlns:a16="http://schemas.microsoft.com/office/drawing/2014/main" id="{947F6B19-5E1B-43E2-BA93-7E68A56CB620}"/>
              </a:ext>
            </a:extLst>
          </p:cNvPr>
          <p:cNvSpPr>
            <a:spLocks noGrp="1"/>
          </p:cNvSpPr>
          <p:nvPr>
            <p:ph type="pic" sz="quarter" idx="30"/>
          </p:nvPr>
        </p:nvSpPr>
        <p:spPr>
          <a:xfrm>
            <a:off x="6609331" y="571500"/>
            <a:ext cx="4668837" cy="2381250"/>
          </a:xfrm>
        </p:spPr>
        <p:txBody>
          <a:bodyPr/>
          <a:lstStyle/>
          <a:p>
            <a:r>
              <a:rPr lang="en-US"/>
              <a:t>Click icon to add picture</a:t>
            </a:r>
          </a:p>
        </p:txBody>
      </p:sp>
      <p:sp>
        <p:nvSpPr>
          <p:cNvPr id="19" name="Picture Placeholder 4">
            <a:extLst>
              <a:ext uri="{FF2B5EF4-FFF2-40B4-BE49-F238E27FC236}">
                <a16:creationId xmlns:a16="http://schemas.microsoft.com/office/drawing/2014/main" id="{CDDC13B9-04CD-43E8-B565-A92ABD110AA2}"/>
              </a:ext>
            </a:extLst>
          </p:cNvPr>
          <p:cNvSpPr>
            <a:spLocks noGrp="1"/>
          </p:cNvSpPr>
          <p:nvPr>
            <p:ph type="pic" sz="quarter" idx="31"/>
          </p:nvPr>
        </p:nvSpPr>
        <p:spPr>
          <a:xfrm>
            <a:off x="6609331" y="3537061"/>
            <a:ext cx="4668837" cy="2381250"/>
          </a:xfrm>
        </p:spPr>
        <p:txBody>
          <a:bodyPr/>
          <a:lstStyle/>
          <a:p>
            <a:r>
              <a:rPr lang="en-US"/>
              <a:t>Click icon to add picture</a:t>
            </a:r>
          </a:p>
        </p:txBody>
      </p:sp>
      <p:sp>
        <p:nvSpPr>
          <p:cNvPr id="21" name="Content Placeholder 2">
            <a:extLst>
              <a:ext uri="{FF2B5EF4-FFF2-40B4-BE49-F238E27FC236}">
                <a16:creationId xmlns:a16="http://schemas.microsoft.com/office/drawing/2014/main" id="{6F999432-84A5-47D5-B81D-D131E93A939B}"/>
              </a:ext>
            </a:extLst>
          </p:cNvPr>
          <p:cNvSpPr>
            <a:spLocks noGrp="1"/>
          </p:cNvSpPr>
          <p:nvPr>
            <p:ph sz="quarter" idx="32"/>
          </p:nvPr>
        </p:nvSpPr>
        <p:spPr>
          <a:xfrm>
            <a:off x="571500" y="2139952"/>
            <a:ext cx="5760344" cy="4108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3">
            <a:extLst>
              <a:ext uri="{FF2B5EF4-FFF2-40B4-BE49-F238E27FC236}">
                <a16:creationId xmlns:a16="http://schemas.microsoft.com/office/drawing/2014/main" id="{B65378F4-C669-453E-AB16-D61CB1EBDA73}"/>
              </a:ext>
            </a:extLst>
          </p:cNvPr>
          <p:cNvSpPr>
            <a:spLocks noGrp="1"/>
          </p:cNvSpPr>
          <p:nvPr>
            <p:ph type="body" sz="quarter" idx="29"/>
          </p:nvPr>
        </p:nvSpPr>
        <p:spPr>
          <a:xfrm>
            <a:off x="571501" y="1612901"/>
            <a:ext cx="5760344"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
        <p:nvSpPr>
          <p:cNvPr id="14" name="Rectangle 13">
            <a:extLst>
              <a:ext uri="{FF2B5EF4-FFF2-40B4-BE49-F238E27FC236}">
                <a16:creationId xmlns:a16="http://schemas.microsoft.com/office/drawing/2014/main" id="{DA888EEF-DC90-47D1-B68D-DAD1BA7BE428}"/>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Rectangle 16">
            <a:extLst>
              <a:ext uri="{FF2B5EF4-FFF2-40B4-BE49-F238E27FC236}">
                <a16:creationId xmlns:a16="http://schemas.microsoft.com/office/drawing/2014/main" id="{D0F12B19-CF53-47D7-9EA3-459DABB1406B}"/>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764828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itle, Sub, Content &amp; Picture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403981"/>
            <a:ext cx="5129422" cy="6012186"/>
          </a:xfrm>
        </p:spPr>
        <p:txBody>
          <a:bodyPr/>
          <a:lstStyle/>
          <a:p>
            <a:r>
              <a:rPr lang="en-US"/>
              <a:t>Click icon to add picture</a:t>
            </a:r>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84737" y="578113"/>
            <a:ext cx="5747107" cy="94588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lvl1pPr>
              <a:defRPr sz="4000">
                <a:solidFill>
                  <a:schemeClr val="tx1"/>
                </a:solidFill>
              </a:defRPr>
            </a:lvl1pPr>
          </a:lstStyle>
          <a:p>
            <a:r>
              <a:rPr lang="en-US"/>
              <a:t>40pt Intel Clear Light Text Goes Here</a:t>
            </a:r>
          </a:p>
        </p:txBody>
      </p:sp>
      <p:sp>
        <p:nvSpPr>
          <p:cNvPr id="14" name="Content Placeholder 2">
            <a:extLst>
              <a:ext uri="{FF2B5EF4-FFF2-40B4-BE49-F238E27FC236}">
                <a16:creationId xmlns:a16="http://schemas.microsoft.com/office/drawing/2014/main" id="{7AB9BADD-04D4-4686-970E-FB0049CC09CC}"/>
              </a:ext>
            </a:extLst>
          </p:cNvPr>
          <p:cNvSpPr>
            <a:spLocks noGrp="1"/>
          </p:cNvSpPr>
          <p:nvPr>
            <p:ph sz="quarter" idx="27"/>
          </p:nvPr>
        </p:nvSpPr>
        <p:spPr>
          <a:xfrm>
            <a:off x="571500" y="2139952"/>
            <a:ext cx="5760344" cy="4108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3">
            <a:extLst>
              <a:ext uri="{FF2B5EF4-FFF2-40B4-BE49-F238E27FC236}">
                <a16:creationId xmlns:a16="http://schemas.microsoft.com/office/drawing/2014/main" id="{3DA4378E-36CA-41C6-8E85-727E1F91A670}"/>
              </a:ext>
            </a:extLst>
          </p:cNvPr>
          <p:cNvSpPr>
            <a:spLocks noGrp="1"/>
          </p:cNvSpPr>
          <p:nvPr>
            <p:ph type="body" sz="quarter" idx="29"/>
          </p:nvPr>
        </p:nvSpPr>
        <p:spPr>
          <a:xfrm>
            <a:off x="571500" y="1612901"/>
            <a:ext cx="576034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
        <p:nvSpPr>
          <p:cNvPr id="11" name="Rectangle 10">
            <a:extLst>
              <a:ext uri="{FF2B5EF4-FFF2-40B4-BE49-F238E27FC236}">
                <a16:creationId xmlns:a16="http://schemas.microsoft.com/office/drawing/2014/main" id="{FE14A5EA-7602-4C8C-B95C-5306CD887FFF}"/>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CD435B75-DFD3-4791-ACEA-AF630FFAB9AF}"/>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1414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15" name="Content Placeholder 2"/>
          <p:cNvSpPr>
            <a:spLocks noGrp="1"/>
          </p:cNvSpPr>
          <p:nvPr>
            <p:ph sz="half" idx="1" hasCustomPrompt="1"/>
          </p:nvPr>
        </p:nvSpPr>
        <p:spPr>
          <a:xfrm>
            <a:off x="607485" y="1604433"/>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a:t>18pt Intel Clear body text</a:t>
            </a:r>
          </a:p>
          <a:p>
            <a:pPr marR="0" lvl="1" fontAlgn="auto">
              <a:lnSpc>
                <a:spcPct val="100000"/>
              </a:lnSpc>
              <a:spcAft>
                <a:spcPts val="0"/>
              </a:spcAft>
              <a:buClrTx/>
              <a:buSzTx/>
              <a:tabLst/>
            </a:pPr>
            <a:r>
              <a:rPr lang="en-US"/>
              <a:t>16pt Intel Clear bullet one</a:t>
            </a:r>
          </a:p>
          <a:p>
            <a:pPr lvl="2"/>
            <a:r>
              <a:rPr lang="en-US" err="1"/>
              <a:t>14pt</a:t>
            </a:r>
            <a:r>
              <a:rPr lang="en-US"/>
              <a:t> Intel Clear third level</a:t>
            </a:r>
          </a:p>
          <a:p>
            <a:pPr lvl="3"/>
            <a:r>
              <a:rPr lang="en-US" err="1"/>
              <a:t>12pt</a:t>
            </a:r>
            <a:r>
              <a:rPr lang="en-US"/>
              <a:t> Intel Clear fourth level</a:t>
            </a:r>
          </a:p>
          <a:p>
            <a:pPr lvl="4"/>
            <a:r>
              <a:rPr lang="en-US" err="1"/>
              <a:t>12pt</a:t>
            </a:r>
            <a:r>
              <a:rPr lang="en-US"/>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
        <p:nvSpPr>
          <p:cNvPr id="9" name="Picture Placeholder 8"/>
          <p:cNvSpPr>
            <a:spLocks noGrp="1"/>
          </p:cNvSpPr>
          <p:nvPr>
            <p:ph type="pic" sz="quarter" idx="13"/>
          </p:nvPr>
        </p:nvSpPr>
        <p:spPr>
          <a:xfrm>
            <a:off x="6441018" y="1257907"/>
            <a:ext cx="4241497" cy="2227933"/>
          </a:xfrm>
          <a:solidFill>
            <a:schemeClr val="bg2">
              <a:lumMod val="60000"/>
              <a:lumOff val="40000"/>
            </a:schemeClr>
          </a:solidFill>
        </p:spPr>
        <p:txBody>
          <a:bodyPr/>
          <a:lstStyle>
            <a:lvl1pPr>
              <a:defRPr sz="2400">
                <a:latin typeface="Intel Clear"/>
              </a:defRPr>
            </a:lvl1pPr>
          </a:lstStyle>
          <a:p>
            <a:endParaRPr lang="en-US" sz="1467">
              <a:latin typeface="Arial"/>
            </a:endParaRPr>
          </a:p>
        </p:txBody>
      </p:sp>
      <p:sp>
        <p:nvSpPr>
          <p:cNvPr id="10" name="Picture Placeholder 8"/>
          <p:cNvSpPr>
            <a:spLocks noGrp="1"/>
          </p:cNvSpPr>
          <p:nvPr>
            <p:ph type="pic" sz="quarter" idx="14"/>
          </p:nvPr>
        </p:nvSpPr>
        <p:spPr>
          <a:xfrm>
            <a:off x="6441018" y="3791863"/>
            <a:ext cx="4241497" cy="2227933"/>
          </a:xfrm>
          <a:solidFill>
            <a:schemeClr val="bg2">
              <a:lumMod val="60000"/>
              <a:lumOff val="40000"/>
            </a:schemeClr>
          </a:solidFill>
        </p:spPr>
        <p:txBody>
          <a:bodyPr/>
          <a:lstStyle>
            <a:lvl1pPr>
              <a:defRPr sz="2400">
                <a:latin typeface="Intel Clear"/>
              </a:defRPr>
            </a:lvl1pPr>
          </a:lstStyle>
          <a:p>
            <a:endParaRPr lang="en-US" sz="1467">
              <a:latin typeface="Arial"/>
            </a:endParaRPr>
          </a:p>
        </p:txBody>
      </p:sp>
    </p:spTree>
    <p:extLst>
      <p:ext uri="{BB962C8B-B14F-4D97-AF65-F5344CB8AC3E}">
        <p14:creationId xmlns:p14="http://schemas.microsoft.com/office/powerpoint/2010/main" val="26306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Content &amp; 1 Horizontal Picture">
    <p:spTree>
      <p:nvGrpSpPr>
        <p:cNvPr id="1" name=""/>
        <p:cNvGrpSpPr/>
        <p:nvPr/>
      </p:nvGrpSpPr>
      <p:grpSpPr>
        <a:xfrm>
          <a:off x="0" y="0"/>
          <a:ext cx="0" cy="0"/>
          <a:chOff x="0" y="0"/>
          <a:chExt cx="0" cy="0"/>
        </a:xfrm>
      </p:grpSpPr>
      <p:sp>
        <p:nvSpPr>
          <p:cNvPr id="30" name="Title Text">
            <a:extLst>
              <a:ext uri="{FF2B5EF4-FFF2-40B4-BE49-F238E27FC236}">
                <a16:creationId xmlns:a16="http://schemas.microsoft.com/office/drawing/2014/main" id="{9F7D84C5-5DAC-2A42-8A41-9D307F3BF637}"/>
              </a:ext>
            </a:extLst>
          </p:cNvPr>
          <p:cNvSpPr txBox="1">
            <a:spLocks noGrp="1"/>
          </p:cNvSpPr>
          <p:nvPr>
            <p:ph type="title" hasCustomPrompt="1"/>
          </p:nvPr>
        </p:nvSpPr>
        <p:spPr>
          <a:xfrm>
            <a:off x="571500" y="571500"/>
            <a:ext cx="11010900" cy="9525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40pt Intel Clear Light Text Goes Here</a:t>
            </a:r>
          </a:p>
        </p:txBody>
      </p:sp>
      <p:sp>
        <p:nvSpPr>
          <p:cNvPr id="3" name="Picture Placeholder 2">
            <a:extLst>
              <a:ext uri="{FF2B5EF4-FFF2-40B4-BE49-F238E27FC236}">
                <a16:creationId xmlns:a16="http://schemas.microsoft.com/office/drawing/2014/main" id="{088044E1-ECF5-4A18-811C-E489992140A2}"/>
              </a:ext>
            </a:extLst>
          </p:cNvPr>
          <p:cNvSpPr>
            <a:spLocks noGrp="1"/>
          </p:cNvSpPr>
          <p:nvPr>
            <p:ph type="pic" sz="quarter" idx="10"/>
          </p:nvPr>
        </p:nvSpPr>
        <p:spPr>
          <a:xfrm>
            <a:off x="396152" y="3513864"/>
            <a:ext cx="11347450" cy="2890837"/>
          </a:xfrm>
        </p:spPr>
        <p:txBody>
          <a:bodyPr/>
          <a:lstStyle/>
          <a:p>
            <a:r>
              <a:rPr lang="en-US"/>
              <a:t>Click icon to add picture</a:t>
            </a:r>
          </a:p>
        </p:txBody>
      </p:sp>
      <p:sp>
        <p:nvSpPr>
          <p:cNvPr id="5" name="Content Placeholder 4">
            <a:extLst>
              <a:ext uri="{FF2B5EF4-FFF2-40B4-BE49-F238E27FC236}">
                <a16:creationId xmlns:a16="http://schemas.microsoft.com/office/drawing/2014/main" id="{08289E3F-4BC9-4A42-9F40-7227194C57DB}"/>
              </a:ext>
            </a:extLst>
          </p:cNvPr>
          <p:cNvSpPr>
            <a:spLocks noGrp="1"/>
          </p:cNvSpPr>
          <p:nvPr>
            <p:ph sz="quarter" idx="11"/>
          </p:nvPr>
        </p:nvSpPr>
        <p:spPr>
          <a:xfrm>
            <a:off x="571500" y="1556672"/>
            <a:ext cx="11010900" cy="17881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9A88EB66-8674-4A4F-B55A-79488DD6B4DC}"/>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4FB9E7C7-FA12-4331-A70E-193D07092A46}"/>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21106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amp; Full Page Picture 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450550" y="450549"/>
            <a:ext cx="11305062" cy="5956776"/>
          </a:xfrm>
          <a:noFill/>
        </p:spPr>
        <p:txBody>
          <a:bodyPr/>
          <a:lstStyle/>
          <a:p>
            <a:r>
              <a:rPr lang="en-US"/>
              <a:t>Click icon to add picture</a:t>
            </a:r>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Full page Image, Delete Title if Necessary</a:t>
            </a:r>
          </a:p>
        </p:txBody>
      </p:sp>
      <p:sp>
        <p:nvSpPr>
          <p:cNvPr id="9" name="Rectangle 8">
            <a:extLst>
              <a:ext uri="{FF2B5EF4-FFF2-40B4-BE49-F238E27FC236}">
                <a16:creationId xmlns:a16="http://schemas.microsoft.com/office/drawing/2014/main" id="{54EAB082-32C5-47FD-9ECB-602F4FA1556E}"/>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0" name="Rectangle 9">
            <a:extLst>
              <a:ext uri="{FF2B5EF4-FFF2-40B4-BE49-F238E27FC236}">
                <a16:creationId xmlns:a16="http://schemas.microsoft.com/office/drawing/2014/main" id="{C28E4005-6DA6-4443-A120-563FA414CBD8}"/>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85872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4_Chart Exampl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lvl1pPr>
              <a:defRPr sz="4000">
                <a:solidFill>
                  <a:schemeClr val="tx1"/>
                </a:solidFill>
              </a:defRPr>
            </a:lvl1pPr>
          </a:lstStyle>
          <a:p>
            <a:r>
              <a:rPr lang="en-US"/>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tx1"/>
                </a:solidFill>
              </a:defRPr>
            </a:lvl1pPr>
          </a:lstStyle>
          <a:p>
            <a:pPr lvl="0"/>
            <a:r>
              <a:rPr lang="en-US"/>
              <a:t>Click to edit Master text styles</a:t>
            </a:r>
          </a:p>
        </p:txBody>
      </p:sp>
      <p:sp>
        <p:nvSpPr>
          <p:cNvPr id="9" name="Text Placeholder 3">
            <a:extLst>
              <a:ext uri="{FF2B5EF4-FFF2-40B4-BE49-F238E27FC236}">
                <a16:creationId xmlns:a16="http://schemas.microsoft.com/office/drawing/2014/main" id="{A7C9FC2E-0D67-4420-A61E-1D363937D03F}"/>
              </a:ext>
            </a:extLst>
          </p:cNvPr>
          <p:cNvSpPr>
            <a:spLocks noGrp="1"/>
          </p:cNvSpPr>
          <p:nvPr>
            <p:ph type="body" sz="quarter" idx="29"/>
          </p:nvPr>
        </p:nvSpPr>
        <p:spPr>
          <a:xfrm>
            <a:off x="571500" y="5461818"/>
            <a:ext cx="11022013" cy="438150"/>
          </a:xfrm>
        </p:spPr>
        <p:txBody>
          <a:bodyPr/>
          <a:lstStyle>
            <a:lvl1pPr marL="0" indent="0">
              <a:buNone/>
              <a:defRPr>
                <a:solidFill>
                  <a:schemeClr val="accent2"/>
                </a:solidFill>
                <a:latin typeface="+mn-lt"/>
              </a:defRPr>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1794831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p:extLst>
              <p:ext uri="{D42A27DB-BD31-4B8C-83A1-F6EECF244321}">
                <p14:modId xmlns:p14="http://schemas.microsoft.com/office/powerpoint/2010/main" val="680995965"/>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ctr" anchorCtr="0">
            <a:noAutofit/>
          </a:bodyPr>
          <a:lstStyle>
            <a:lvl1pPr algn="ctr">
              <a:defRPr sz="4800">
                <a:solidFill>
                  <a:schemeClr val="tx1"/>
                </a:solidFill>
              </a:defRPr>
            </a:lvl1pPr>
          </a:lstStyle>
          <a:p>
            <a:r>
              <a:rPr lang="en-US"/>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p:nvSpPr>
        <p:spPr>
          <a:xfrm>
            <a:off x="0" y="0"/>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p:nvSpPr>
        <p:spPr>
          <a:xfrm rot="5400000">
            <a:off x="-2978450"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46778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Title &amp; Sub Blue">
    <p:bg>
      <p:bgPr>
        <a:solidFill>
          <a:schemeClr val="bg2"/>
        </a:solidFill>
        <a:effectLst/>
      </p:bgPr>
    </p:bg>
    <p:spTree>
      <p:nvGrpSpPr>
        <p:cNvPr id="1" name=""/>
        <p:cNvGrpSpPr/>
        <p:nvPr/>
      </p:nvGrpSpPr>
      <p:grpSpPr>
        <a:xfrm>
          <a:off x="0" y="0"/>
          <a:ext cx="0" cy="0"/>
          <a:chOff x="0" y="0"/>
          <a:chExt cx="0" cy="0"/>
        </a:xfrm>
      </p:grpSpPr>
      <p:sp>
        <p:nvSpPr>
          <p:cNvPr id="860" name="Rectangle"/>
          <p:cNvSpPr/>
          <p:nvPr/>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41A778AB-F6EC-4101-87E6-DECF7944E661}"/>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ctr" anchorCtr="0">
            <a:noAutofit/>
          </a:bodyPr>
          <a:lstStyle>
            <a:lvl1pPr algn="ctr">
              <a:defRPr sz="4800">
                <a:solidFill>
                  <a:schemeClr val="tx1"/>
                </a:solidFill>
              </a:defRPr>
            </a:lvl1pPr>
          </a:lstStyle>
          <a:p>
            <a:r>
              <a:rPr lang="en-US"/>
              <a:t>48pt Intel Clear Light Body. For content that is not a section, but has a big idea in text only.</a:t>
            </a:r>
          </a:p>
        </p:txBody>
      </p:sp>
    </p:spTree>
    <p:extLst>
      <p:ext uri="{BB962C8B-B14F-4D97-AF65-F5344CB8AC3E}">
        <p14:creationId xmlns:p14="http://schemas.microsoft.com/office/powerpoint/2010/main" val="164948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p:nvSpPr>
        <p:spPr>
          <a:xfrm>
            <a:off x="5503530" y="6562504"/>
            <a:ext cx="1184940" cy="231410"/>
          </a:xfrm>
          <a:prstGeom prst="rect">
            <a:avLst/>
          </a:prstGeom>
        </p:spPr>
        <p:txBody>
          <a:bodyPr wrap="none">
            <a:spAutoFit/>
          </a:bodyPr>
          <a:lstStyle/>
          <a:p>
            <a:pPr algn="ctr"/>
            <a:r>
              <a:rPr lang="en-US" sz="1000">
                <a:solidFill>
                  <a:schemeClr val="tx1"/>
                </a:solidFill>
              </a:rPr>
              <a:t>Intel Confidential</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ctr" anchorCtr="0">
            <a:noAutofit/>
          </a:bodyPr>
          <a:lstStyle>
            <a:lvl1pPr algn="ctr">
              <a:defRPr sz="4800">
                <a:solidFill>
                  <a:schemeClr val="tx1"/>
                </a:solidFill>
              </a:defRPr>
            </a:lvl1pPr>
          </a:lstStyle>
          <a:p>
            <a:r>
              <a:rPr lang="en-US"/>
              <a:t>48pt Intel Clear Light Body. For content that is not a section, but has a big idea in text only.</a:t>
            </a:r>
          </a:p>
        </p:txBody>
      </p:sp>
    </p:spTree>
    <p:extLst>
      <p:ext uri="{BB962C8B-B14F-4D97-AF65-F5344CB8AC3E}">
        <p14:creationId xmlns:p14="http://schemas.microsoft.com/office/powerpoint/2010/main" val="3440211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p:nvSpPr>
        <p:spPr>
          <a:xfrm>
            <a:off x="0" y="6407451"/>
            <a:ext cx="11736987"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p:nvSpPr>
        <p:spPr>
          <a:xfrm rot="5400000">
            <a:off x="8758537" y="2978453"/>
            <a:ext cx="6407450" cy="450549"/>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85355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65pt Intel Clear pro Title</a:t>
            </a:r>
            <a:br>
              <a:rPr lang="en-US"/>
            </a:br>
            <a:r>
              <a:rPr lang="en-US"/>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16pt Intel Clear Subhead, Date, Etc.</a:t>
            </a:r>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8731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E4A9AEF-8666-4A75-A1D6-FDDC5FF68710}" type="slidenum">
              <a:rPr lang="en-US" smtClean="0"/>
              <a:t>‹#›</a:t>
            </a:fld>
            <a:endParaRPr lang="en-US"/>
          </a:p>
        </p:txBody>
      </p:sp>
    </p:spTree>
    <p:extLst>
      <p:ext uri="{BB962C8B-B14F-4D97-AF65-F5344CB8AC3E}">
        <p14:creationId xmlns:p14="http://schemas.microsoft.com/office/powerpoint/2010/main" val="761949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07484" y="2810749"/>
            <a:ext cx="10363200" cy="1362075"/>
          </a:xfrm>
        </p:spPr>
        <p:txBody>
          <a:bodyPr anchor="b" anchorCtr="0">
            <a:noAutofit/>
          </a:bodyPr>
          <a:lstStyle>
            <a:lvl1pPr algn="l">
              <a:lnSpc>
                <a:spcPct val="80000"/>
              </a:lnSpc>
              <a:defRPr sz="7200" b="0" cap="none" spc="0" baseline="0">
                <a:solidFill>
                  <a:schemeClr val="bg1">
                    <a:alpha val="90000"/>
                  </a:schemeClr>
                </a:solidFill>
                <a:latin typeface="Intel Clear Pro" panose="020B0804020202060201" pitchFamily="34" charset="0"/>
                <a:cs typeface="Intel Clear Pro" panose="020B0804020202060201" pitchFamily="34" charset="0"/>
              </a:defRPr>
            </a:lvl1pPr>
          </a:lstStyle>
          <a:p>
            <a:r>
              <a:rPr lang="en-US"/>
              <a:t>54pt Intel Clear Pro</a:t>
            </a:r>
            <a:br>
              <a:rPr lang="en-US"/>
            </a:br>
            <a:r>
              <a:rPr lang="en-US"/>
              <a:t>blue section break</a:t>
            </a:r>
          </a:p>
        </p:txBody>
      </p:sp>
      <p:sp>
        <p:nvSpPr>
          <p:cNvPr id="3" name="Text Placeholder 2"/>
          <p:cNvSpPr>
            <a:spLocks noGrp="1"/>
          </p:cNvSpPr>
          <p:nvPr userDrawn="1">
            <p:ph type="body" idx="1" hasCustomPrompt="1"/>
          </p:nvPr>
        </p:nvSpPr>
        <p:spPr>
          <a:xfrm>
            <a:off x="607484" y="4321533"/>
            <a:ext cx="10363200" cy="1500187"/>
          </a:xfrm>
        </p:spPr>
        <p:txBody>
          <a:bodyPr anchor="t" anchorCtr="0">
            <a:noAutofit/>
          </a:bodyPr>
          <a:lstStyle>
            <a:lvl1pPr marL="0" indent="0">
              <a:buNone/>
              <a:defRPr sz="2133" b="0" i="0" baseline="0">
                <a:solidFill>
                  <a:srgbClr val="F3D54E"/>
                </a:solidFill>
                <a:latin typeface="Intel Clear"/>
                <a:cs typeface="Intel Clear"/>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a:t>16pt Intel Clear Subhead</a:t>
            </a:r>
          </a:p>
        </p:txBody>
      </p:sp>
    </p:spTree>
    <p:extLst>
      <p:ext uri="{BB962C8B-B14F-4D97-AF65-F5344CB8AC3E}">
        <p14:creationId xmlns:p14="http://schemas.microsoft.com/office/powerpoint/2010/main" val="416113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15" name="Content Placeholder 2"/>
          <p:cNvSpPr>
            <a:spLocks noGrp="1"/>
          </p:cNvSpPr>
          <p:nvPr>
            <p:ph sz="half" idx="1" hasCustomPrompt="1"/>
          </p:nvPr>
        </p:nvSpPr>
        <p:spPr>
          <a:xfrm>
            <a:off x="607485" y="1604433"/>
            <a:ext cx="5342468"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a:t>18pt Intel Clear body text</a:t>
            </a:r>
          </a:p>
          <a:p>
            <a:pPr marR="0" lvl="1" fontAlgn="auto">
              <a:lnSpc>
                <a:spcPct val="100000"/>
              </a:lnSpc>
              <a:spcAft>
                <a:spcPts val="0"/>
              </a:spcAft>
              <a:buClrTx/>
              <a:buSzTx/>
              <a:tabLst/>
            </a:pPr>
            <a:r>
              <a:rPr lang="en-US"/>
              <a:t>16pt Intel Clear bullet one</a:t>
            </a:r>
          </a:p>
          <a:p>
            <a:pPr lvl="2"/>
            <a:r>
              <a:rPr lang="en-US" err="1"/>
              <a:t>14pt</a:t>
            </a:r>
            <a:r>
              <a:rPr lang="en-US"/>
              <a:t> Intel Clear third level</a:t>
            </a:r>
          </a:p>
          <a:p>
            <a:pPr lvl="3"/>
            <a:r>
              <a:rPr lang="en-US" err="1"/>
              <a:t>12pt</a:t>
            </a:r>
            <a:r>
              <a:rPr lang="en-US"/>
              <a:t> Intel Clear fourth level</a:t>
            </a:r>
          </a:p>
          <a:p>
            <a:pPr lvl="4"/>
            <a:r>
              <a:rPr lang="en-US" err="1"/>
              <a:t>12pt</a:t>
            </a:r>
            <a:r>
              <a:rPr lang="en-US"/>
              <a:t> Intel Clear fifth level</a:t>
            </a:r>
          </a:p>
        </p:txBody>
      </p:sp>
      <p:sp>
        <p:nvSpPr>
          <p:cNvPr id="16" name="Content Placeholder 2"/>
          <p:cNvSpPr>
            <a:spLocks noGrp="1"/>
          </p:cNvSpPr>
          <p:nvPr>
            <p:ph sz="half" idx="13" hasCustomPrompt="1"/>
          </p:nvPr>
        </p:nvSpPr>
        <p:spPr>
          <a:xfrm>
            <a:off x="6237817" y="1604433"/>
            <a:ext cx="5340352" cy="4567767"/>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a:t>18pt Intel Clear body text</a:t>
            </a:r>
          </a:p>
          <a:p>
            <a:pPr marR="0" lvl="1" fontAlgn="auto">
              <a:lnSpc>
                <a:spcPct val="100000"/>
              </a:lnSpc>
              <a:spcAft>
                <a:spcPts val="0"/>
              </a:spcAft>
              <a:buClrTx/>
              <a:buSzTx/>
              <a:tabLst/>
            </a:pPr>
            <a:r>
              <a:rPr lang="en-US"/>
              <a:t>16pt Intel Clear bullet one</a:t>
            </a:r>
          </a:p>
          <a:p>
            <a:pPr lvl="2"/>
            <a:r>
              <a:rPr lang="en-US" err="1"/>
              <a:t>14pt</a:t>
            </a:r>
            <a:r>
              <a:rPr lang="en-US"/>
              <a:t> Intel Clear third level</a:t>
            </a:r>
          </a:p>
          <a:p>
            <a:pPr lvl="3"/>
            <a:r>
              <a:rPr lang="en-US" err="1"/>
              <a:t>12pt</a:t>
            </a:r>
            <a:r>
              <a:rPr lang="en-US"/>
              <a:t> Intel Clear fourth level</a:t>
            </a:r>
          </a:p>
          <a:p>
            <a:pPr lvl="4"/>
            <a:r>
              <a:rPr lang="en-US" err="1"/>
              <a:t>12pt</a:t>
            </a:r>
            <a:r>
              <a:rPr lang="en-US"/>
              <a:t> Intel Clear fifth level</a:t>
            </a:r>
          </a:p>
        </p:txBody>
      </p:sp>
      <p:sp>
        <p:nvSpPr>
          <p:cNvPr id="8"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Tree>
    <p:extLst>
      <p:ext uri="{BB962C8B-B14F-4D97-AF65-F5344CB8AC3E}">
        <p14:creationId xmlns:p14="http://schemas.microsoft.com/office/powerpoint/2010/main" val="277350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2400">
                <a:solidFill>
                  <a:schemeClr val="tx2"/>
                </a:solidFill>
              </a:defRPr>
            </a:lvl2pPr>
            <a:lvl3pPr>
              <a:defRPr sz="2400">
                <a:solidFill>
                  <a:schemeClr val="tx2"/>
                </a:solidFill>
              </a:defRPr>
            </a:lvl3pPr>
            <a:lvl4pPr>
              <a:defRPr sz="2133">
                <a:solidFill>
                  <a:schemeClr val="tx2"/>
                </a:solidFill>
              </a:defRPr>
            </a:lvl4pPr>
            <a:lvl5pPr>
              <a:defRPr>
                <a:solidFill>
                  <a:schemeClr val="tx2"/>
                </a:solidFill>
              </a:defRPr>
            </a:lvl5pPr>
          </a:lstStyle>
          <a:p>
            <a:pPr lvl="0"/>
            <a:r>
              <a:rPr lang="en-US"/>
              <a:t>18pt Intel Clear body text</a:t>
            </a:r>
          </a:p>
          <a:p>
            <a:pPr lvl="1"/>
            <a:r>
              <a:rPr lang="en-US"/>
              <a:t>18pt Intel Clear bullet one</a:t>
            </a:r>
          </a:p>
          <a:p>
            <a:pPr lvl="2"/>
            <a:r>
              <a:rPr lang="en-US"/>
              <a:t>18pt Intel Clear sub-bullet</a:t>
            </a:r>
          </a:p>
          <a:p>
            <a:pPr lvl="3"/>
            <a:r>
              <a:rPr lang="en-US"/>
              <a:t>16pt Intel Clear fourth level</a:t>
            </a:r>
          </a:p>
          <a:p>
            <a:pPr lvl="4"/>
            <a:r>
              <a:rPr lang="en-US" err="1"/>
              <a:t>14pt</a:t>
            </a:r>
            <a:r>
              <a:rPr lang="en-US"/>
              <a:t> Intel Clear fifth level</a:t>
            </a:r>
          </a:p>
        </p:txBody>
      </p:sp>
    </p:spTree>
    <p:extLst>
      <p:ext uri="{BB962C8B-B14F-4D97-AF65-F5344CB8AC3E}">
        <p14:creationId xmlns:p14="http://schemas.microsoft.com/office/powerpoint/2010/main" val="365212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36577" y="2500173"/>
            <a:ext cx="2811727" cy="1853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3715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7485" y="1604434"/>
            <a:ext cx="10970684" cy="4567767"/>
          </a:xfrm>
        </p:spPr>
        <p:txBody>
          <a:bodyPr anchor="ctr" anchorCtr="0"/>
          <a:lstStyle>
            <a:lvl1pPr marL="253994" indent="-253994">
              <a:defRPr sz="4800" b="1" baseline="0">
                <a:solidFill>
                  <a:schemeClr val="accent1"/>
                </a:solidFill>
                <a:latin typeface="+mn-lt"/>
                <a:cs typeface="Intel Clear"/>
              </a:defRPr>
            </a:lvl1pPr>
            <a:lvl2pPr marL="556670" indent="-300559">
              <a:buFont typeface="Intel Clear" pitchFamily="34" charset="0"/>
              <a:buChar char="–"/>
              <a:defRPr sz="1600" baseline="0">
                <a:latin typeface="+mn-lt"/>
                <a:cs typeface="Intel Clear" panose="020B0604020203020204" pitchFamily="34" charset="0"/>
              </a:defRPr>
            </a:lvl2pPr>
            <a:lvl3pPr marL="914377" indent="-304792">
              <a:buFont typeface="Intel Clear" pitchFamily="34" charset="0"/>
              <a:buChar char="–"/>
              <a:defRPr sz="1600">
                <a:latin typeface="+mn-lt"/>
              </a:defRPr>
            </a:lvl3pPr>
            <a:lvl4pPr>
              <a:buFont typeface="Intel Clear" pitchFamily="34" charset="0"/>
              <a:buChar char="–"/>
              <a:defRPr sz="1467">
                <a:latin typeface="+mn-lt"/>
              </a:defRPr>
            </a:lvl4pPr>
            <a:lvl5pPr>
              <a:buFont typeface="Intel Clear" pitchFamily="34" charset="0"/>
              <a:buChar char="–"/>
              <a:defRPr sz="1400">
                <a:latin typeface="+mn-lt"/>
              </a:defRPr>
            </a:lvl5pPr>
          </a:lstStyle>
          <a:p>
            <a:pPr lvl="0"/>
            <a:r>
              <a:rPr lang="en-US"/>
              <a:t>“36pt Intel Clear Bold Text”</a:t>
            </a:r>
          </a:p>
          <a:p>
            <a:pPr lvl="1"/>
            <a:r>
              <a:rPr lang="en-US" err="1"/>
              <a:t>12pt</a:t>
            </a:r>
            <a:r>
              <a:rPr lang="en-US"/>
              <a:t> Attribution</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Tree>
    <p:extLst>
      <p:ext uri="{BB962C8B-B14F-4D97-AF65-F5344CB8AC3E}">
        <p14:creationId xmlns:p14="http://schemas.microsoft.com/office/powerpoint/2010/main" val="394743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a:t>Insert photo here. Drag picture to placeholder or click icon to add.</a:t>
            </a:r>
          </a:p>
        </p:txBody>
      </p:sp>
      <p:sp>
        <p:nvSpPr>
          <p:cNvPr id="6" name="Slide Number Placeholder 5"/>
          <p:cNvSpPr>
            <a:spLocks noGrp="1"/>
          </p:cNvSpPr>
          <p:nvPr>
            <p:ph type="sldNum" sz="quarter" idx="12"/>
          </p:nvPr>
        </p:nvSpPr>
        <p:spPr>
          <a:xfrm>
            <a:off x="9163136" y="6432516"/>
            <a:ext cx="2844800" cy="365125"/>
          </a:xfrm>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Tree>
    <p:extLst>
      <p:ext uri="{BB962C8B-B14F-4D97-AF65-F5344CB8AC3E}">
        <p14:creationId xmlns:p14="http://schemas.microsoft.com/office/powerpoint/2010/main" val="151331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3432175"/>
            <a:ext cx="12192000" cy="2926292"/>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a:t>Insert photo here. Drag picture to placeholder or click icon to add.</a:t>
            </a:r>
          </a:p>
        </p:txBody>
      </p:sp>
      <p:sp>
        <p:nvSpPr>
          <p:cNvPr id="6" name="Slide Number Placeholder 5"/>
          <p:cNvSpPr>
            <a:spLocks noGrp="1"/>
          </p:cNvSpPr>
          <p:nvPr>
            <p:ph type="sldNum" sz="quarter" idx="12"/>
          </p:nvPr>
        </p:nvSpPr>
        <p:spPr>
          <a:xfrm>
            <a:off x="9163136" y="6432516"/>
            <a:ext cx="2844800" cy="365125"/>
          </a:xfrm>
        </p:spPr>
        <p:txBody>
          <a:bodyPr/>
          <a:lstStyle/>
          <a:p>
            <a:fld id="{EE2556C5-CE8C-6547-B838-EA80C61A4AF7}" type="slidenum">
              <a:rPr lang="en-US" smtClean="0">
                <a:solidFill>
                  <a:prstClr val="white"/>
                </a:solidFill>
              </a:rPr>
              <a:pPr/>
              <a:t>‹#›</a:t>
            </a:fld>
            <a:endParaRPr lang="en-US">
              <a:solidFill>
                <a:prstClr val="white"/>
              </a:solidFill>
            </a:endParaRPr>
          </a:p>
        </p:txBody>
      </p:sp>
      <p:sp>
        <p:nvSpPr>
          <p:cNvPr id="18" name="Content Placeholder 2"/>
          <p:cNvSpPr>
            <a:spLocks noGrp="1"/>
          </p:cNvSpPr>
          <p:nvPr>
            <p:ph sz="half" idx="1" hasCustomPrompt="1"/>
          </p:nvPr>
        </p:nvSpPr>
        <p:spPr>
          <a:xfrm>
            <a:off x="607485" y="1604433"/>
            <a:ext cx="5342468"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a:t>18pt Intel Clear body text</a:t>
            </a:r>
          </a:p>
          <a:p>
            <a:pPr marR="0" lvl="1" fontAlgn="auto">
              <a:lnSpc>
                <a:spcPct val="100000"/>
              </a:lnSpc>
              <a:spcAft>
                <a:spcPts val="0"/>
              </a:spcAft>
              <a:buClrTx/>
              <a:buSzTx/>
              <a:tabLst/>
            </a:pPr>
            <a:r>
              <a:rPr lang="en-US"/>
              <a:t>16pt Intel Clear bullet one</a:t>
            </a:r>
          </a:p>
          <a:p>
            <a:pPr lvl="2"/>
            <a:r>
              <a:rPr lang="en-US" err="1"/>
              <a:t>14pt</a:t>
            </a:r>
            <a:r>
              <a:rPr lang="en-US"/>
              <a:t> Intel Clear third level</a:t>
            </a:r>
          </a:p>
          <a:p>
            <a:pPr lvl="3"/>
            <a:r>
              <a:rPr lang="en-US" err="1"/>
              <a:t>12pt</a:t>
            </a:r>
            <a:r>
              <a:rPr lang="en-US"/>
              <a:t> Intel Clear fourth level</a:t>
            </a:r>
          </a:p>
          <a:p>
            <a:pPr lvl="4"/>
            <a:r>
              <a:rPr lang="en-US" err="1"/>
              <a:t>12pt</a:t>
            </a:r>
            <a:r>
              <a:rPr lang="en-US"/>
              <a:t> Intel Clear fifth level</a:t>
            </a:r>
          </a:p>
        </p:txBody>
      </p:sp>
      <p:sp>
        <p:nvSpPr>
          <p:cNvPr id="19" name="Content Placeholder 2"/>
          <p:cNvSpPr>
            <a:spLocks noGrp="1"/>
          </p:cNvSpPr>
          <p:nvPr>
            <p:ph sz="half" idx="15" hasCustomPrompt="1"/>
          </p:nvPr>
        </p:nvSpPr>
        <p:spPr>
          <a:xfrm>
            <a:off x="6237817" y="1604433"/>
            <a:ext cx="5340352" cy="174572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a:t>18pt Intel Clear body text</a:t>
            </a:r>
          </a:p>
          <a:p>
            <a:pPr marR="0" lvl="1" fontAlgn="auto">
              <a:lnSpc>
                <a:spcPct val="100000"/>
              </a:lnSpc>
              <a:spcAft>
                <a:spcPts val="0"/>
              </a:spcAft>
              <a:buClrTx/>
              <a:buSzTx/>
              <a:tabLst/>
            </a:pPr>
            <a:r>
              <a:rPr lang="en-US"/>
              <a:t>16pt Intel Clear bullet one</a:t>
            </a:r>
          </a:p>
          <a:p>
            <a:pPr lvl="2"/>
            <a:r>
              <a:rPr lang="en-US" err="1"/>
              <a:t>14pt</a:t>
            </a:r>
            <a:r>
              <a:rPr lang="en-US"/>
              <a:t> Intel Clear third level</a:t>
            </a:r>
          </a:p>
          <a:p>
            <a:pPr lvl="3"/>
            <a:r>
              <a:rPr lang="en-US" err="1"/>
              <a:t>12pt</a:t>
            </a:r>
            <a:r>
              <a:rPr lang="en-US"/>
              <a:t> Intel Clear fourth level</a:t>
            </a:r>
          </a:p>
          <a:p>
            <a:pPr lvl="4"/>
            <a:r>
              <a:rPr lang="en-US" err="1"/>
              <a:t>12pt</a:t>
            </a:r>
            <a:r>
              <a:rPr lang="en-US"/>
              <a:t> Intel Clear fifth level</a:t>
            </a:r>
          </a:p>
        </p:txBody>
      </p:sp>
      <p:sp>
        <p:nvSpPr>
          <p:cNvPr id="3" name="TextBox 2"/>
          <p:cNvSpPr txBox="1"/>
          <p:nvPr userDrawn="1"/>
        </p:nvSpPr>
        <p:spPr>
          <a:xfrm>
            <a:off x="1345983" y="6634394"/>
            <a:ext cx="184731" cy="297454"/>
          </a:xfrm>
          <a:prstGeom prst="rect">
            <a:avLst/>
          </a:prstGeom>
          <a:noFill/>
        </p:spPr>
        <p:txBody>
          <a:bodyPr wrap="none" rtlCol="0">
            <a:spAutoFit/>
          </a:bodyPr>
          <a:lstStyle/>
          <a:p>
            <a:pPr defTabSz="609585"/>
            <a:endParaRPr lang="en-US" sz="1333">
              <a:solidFill>
                <a:srgbClr val="003C71"/>
              </a:solidFill>
              <a:cs typeface="Intel Clear"/>
            </a:endParaRPr>
          </a:p>
        </p:txBody>
      </p:sp>
      <p:sp>
        <p:nvSpPr>
          <p:cNvPr id="10"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Intel Clear"/>
                <a:cs typeface="Intel Clear"/>
              </a:defRPr>
            </a:lvl1pPr>
          </a:lstStyle>
          <a:p>
            <a:r>
              <a:rPr lang="en-US"/>
              <a:t>28pt Intel Clear Headline</a:t>
            </a:r>
          </a:p>
        </p:txBody>
      </p:sp>
    </p:spTree>
    <p:extLst>
      <p:ext uri="{BB962C8B-B14F-4D97-AF65-F5344CB8AC3E}">
        <p14:creationId xmlns:p14="http://schemas.microsoft.com/office/powerpoint/2010/main" val="251282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9" Type="http://schemas.openxmlformats.org/officeDocument/2006/relationships/slideLayout" Target="../slideLayouts/slideLayout60.xml"/><Relationship Id="rId21" Type="http://schemas.openxmlformats.org/officeDocument/2006/relationships/slideLayout" Target="../slideLayouts/slideLayout42.xml"/><Relationship Id="rId34" Type="http://schemas.openxmlformats.org/officeDocument/2006/relationships/slideLayout" Target="../slideLayouts/slideLayout55.xml"/><Relationship Id="rId42" Type="http://schemas.openxmlformats.org/officeDocument/2006/relationships/image" Target="../media/image8.png"/><Relationship Id="rId7" Type="http://schemas.openxmlformats.org/officeDocument/2006/relationships/slideLayout" Target="../slideLayouts/slideLayout2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41" Type="http://schemas.openxmlformats.org/officeDocument/2006/relationships/theme" Target="../theme/theme2.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32" Type="http://schemas.openxmlformats.org/officeDocument/2006/relationships/slideLayout" Target="../slideLayouts/slideLayout53.xml"/><Relationship Id="rId37" Type="http://schemas.openxmlformats.org/officeDocument/2006/relationships/slideLayout" Target="../slideLayouts/slideLayout58.xml"/><Relationship Id="rId40" Type="http://schemas.openxmlformats.org/officeDocument/2006/relationships/slideLayout" Target="../slideLayouts/slideLayout61.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36" Type="http://schemas.openxmlformats.org/officeDocument/2006/relationships/slideLayout" Target="../slideLayouts/slideLayout57.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31" Type="http://schemas.openxmlformats.org/officeDocument/2006/relationships/slideLayout" Target="../slideLayouts/slideLayout52.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slideLayout" Target="../slideLayouts/slideLayout51.xml"/><Relationship Id="rId35" Type="http://schemas.openxmlformats.org/officeDocument/2006/relationships/slideLayout" Target="../slideLayouts/slideLayout56.xml"/><Relationship Id="rId8" Type="http://schemas.openxmlformats.org/officeDocument/2006/relationships/slideLayout" Target="../slideLayouts/slideLayout29.xml"/><Relationship Id="rId3" Type="http://schemas.openxmlformats.org/officeDocument/2006/relationships/slideLayout" Target="../slideLayouts/slideLayout24.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33" Type="http://schemas.openxmlformats.org/officeDocument/2006/relationships/slideLayout" Target="../slideLayouts/slideLayout54.xml"/><Relationship Id="rId38"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116" y="6345936"/>
            <a:ext cx="12192000" cy="512064"/>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endParaRPr>
          </a:p>
        </p:txBody>
      </p:sp>
      <p:pic>
        <p:nvPicPr>
          <p:cNvPr id="11" name="Picture 2" descr="\\.psf\Home\Desktop\Intel.png"/>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2" name="Straight Connector 11"/>
          <p:cNvCxnSpPr/>
          <p:nvPr/>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1158240"/>
          </a:xfrm>
          <a:prstGeom prst="rect">
            <a:avLst/>
          </a:prstGeom>
        </p:spPr>
        <p:txBody>
          <a:bodyPr vert="horz" lIns="0" tIns="0" rIns="0" bIns="0" rtlCol="0" anchor="t" anchorCtr="0">
            <a:noAutofit/>
          </a:bodyPr>
          <a:lstStyle/>
          <a:p>
            <a:r>
              <a:rPr lang="en-US"/>
              <a:t>28pt Intel Clear Headline</a:t>
            </a:r>
          </a:p>
        </p:txBody>
      </p:sp>
      <p:sp>
        <p:nvSpPr>
          <p:cNvPr id="3" name="Text Placeholder 2"/>
          <p:cNvSpPr>
            <a:spLocks noGrp="1"/>
          </p:cNvSpPr>
          <p:nvPr>
            <p:ph type="body" idx="1"/>
          </p:nvPr>
        </p:nvSpPr>
        <p:spPr>
          <a:xfrm>
            <a:off x="607484" y="1604434"/>
            <a:ext cx="10970683" cy="4567767"/>
          </a:xfrm>
          <a:prstGeom prst="rect">
            <a:avLst/>
          </a:prstGeom>
        </p:spPr>
        <p:txBody>
          <a:bodyPr vert="horz" lIns="0" tIns="0" rIns="0" bIns="0" rtlCol="0">
            <a:noAutofit/>
          </a:bodyPr>
          <a:lstStyle/>
          <a:p>
            <a:pPr lvl="0"/>
            <a:r>
              <a:rPr lang="en-US"/>
              <a:t>18pt Intel Clear body text</a:t>
            </a:r>
          </a:p>
          <a:p>
            <a:pPr lvl="1"/>
            <a:r>
              <a:rPr lang="en-US"/>
              <a:t>16pt Intel Clear bullet one</a:t>
            </a:r>
          </a:p>
          <a:p>
            <a:pPr lvl="2"/>
            <a:r>
              <a:rPr lang="en-US"/>
              <a:t>16pt Intel Clear sub-bullet</a:t>
            </a:r>
          </a:p>
          <a:p>
            <a:pPr lvl="3"/>
            <a:r>
              <a:rPr lang="en-US" err="1"/>
              <a:t>14pt</a:t>
            </a:r>
            <a:r>
              <a:rPr lang="en-US"/>
              <a:t> Intel Clear fourth level</a:t>
            </a:r>
          </a:p>
          <a:p>
            <a:pPr lvl="4"/>
            <a:r>
              <a:rPr lang="en-US" err="1"/>
              <a:t>14pt</a:t>
            </a:r>
            <a:r>
              <a:rPr lang="en-US"/>
              <a:t> Intel Clear fifth level</a:t>
            </a:r>
          </a:p>
        </p:txBody>
      </p:sp>
      <p:sp>
        <p:nvSpPr>
          <p:cNvPr id="6"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Intel Clear"/>
              </a:defRPr>
            </a:lvl1pPr>
          </a:lstStyle>
          <a:p>
            <a:pPr defTabSz="609585"/>
            <a:fld id="{EE2556C5-CE8C-6547-B838-EA80C61A4AF7}" type="slidenum">
              <a:rPr lang="en-US" smtClean="0">
                <a:solidFill>
                  <a:prstClr val="white"/>
                </a:solidFill>
              </a:rPr>
              <a:pPr defTabSz="609585"/>
              <a:t>‹#›</a:t>
            </a:fld>
            <a:endParaRPr lang="en-US">
              <a:solidFill>
                <a:prstClr val="white"/>
              </a:solidFill>
            </a:endParaRPr>
          </a:p>
        </p:txBody>
      </p:sp>
    </p:spTree>
    <p:extLst>
      <p:ext uri="{BB962C8B-B14F-4D97-AF65-F5344CB8AC3E}">
        <p14:creationId xmlns:p14="http://schemas.microsoft.com/office/powerpoint/2010/main" val="1311632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926" r:id="rId20"/>
    <p:sldLayoutId id="2147483928"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09585" rtl="0" eaLnBrk="1" latinLnBrk="0" hangingPunct="1">
        <a:lnSpc>
          <a:spcPct val="100000"/>
        </a:lnSpc>
        <a:spcBef>
          <a:spcPct val="0"/>
        </a:spcBef>
        <a:buNone/>
        <a:defRPr sz="3733" b="0" i="0" kern="1200" spc="0" baseline="0">
          <a:solidFill>
            <a:schemeClr val="tx2"/>
          </a:solidFill>
          <a:latin typeface="Intel Clear"/>
          <a:ea typeface="Intel Clear"/>
          <a:cs typeface="Intel Clear"/>
        </a:defRPr>
      </a:lvl1pPr>
    </p:titleStyle>
    <p:bodyStyle>
      <a:lvl1pPr marL="0" indent="0" algn="l" defTabSz="609585" rtl="0" eaLnBrk="1" latinLnBrk="0" hangingPunct="1">
        <a:spcBef>
          <a:spcPts val="1600"/>
        </a:spcBef>
        <a:spcAft>
          <a:spcPts val="0"/>
        </a:spcAft>
        <a:buFont typeface="Wingdings" panose="05000000000000000000" pitchFamily="2" charset="2"/>
        <a:buNone/>
        <a:defRPr sz="2400" b="0" kern="1200">
          <a:solidFill>
            <a:srgbClr val="0071C5"/>
          </a:solidFill>
          <a:latin typeface="+mn-lt"/>
          <a:ea typeface="+mn-ea"/>
          <a:cs typeface="Intel Clear" panose="020B0604020203020204" pitchFamily="34" charset="0"/>
        </a:defRPr>
      </a:lvl1pPr>
      <a:lvl2pPr marL="300559" indent="-300559" algn="l" defTabSz="609585" rtl="0" eaLnBrk="1" latinLnBrk="0" hangingPunct="1">
        <a:spcBef>
          <a:spcPts val="1600"/>
        </a:spcBef>
        <a:buFont typeface="Wingdings" charset="2"/>
        <a:buChar char="§"/>
        <a:defRPr sz="2133" kern="1200" baseline="0">
          <a:solidFill>
            <a:schemeClr val="tx2"/>
          </a:solidFill>
          <a:latin typeface="+mn-lt"/>
          <a:ea typeface="+mn-ea"/>
          <a:cs typeface="Intel Clear" panose="020B0604020203020204" pitchFamily="34" charset="0"/>
        </a:defRPr>
      </a:lvl2pPr>
      <a:lvl3pPr marL="761981" indent="-304792" algn="l" defTabSz="609585" rtl="0" eaLnBrk="1" latinLnBrk="0" hangingPunct="1">
        <a:spcBef>
          <a:spcPts val="1067"/>
        </a:spcBef>
        <a:buFont typeface="Intel Clear" panose="020B0604020203020204" pitchFamily="34" charset="0"/>
        <a:buChar char="–"/>
        <a:defRPr sz="2133" kern="1200">
          <a:solidFill>
            <a:schemeClr val="tx2"/>
          </a:solidFill>
          <a:latin typeface="+mn-lt"/>
          <a:ea typeface="+mn-ea"/>
          <a:cs typeface="Intel Clear" panose="020B0604020203020204" pitchFamily="34" charset="0"/>
        </a:defRPr>
      </a:lvl3pPr>
      <a:lvl4pPr marL="1293252" indent="-304792" algn="l" defTabSz="609585" rtl="0" eaLnBrk="1" latinLnBrk="0" hangingPunct="1">
        <a:spcBef>
          <a:spcPct val="20000"/>
        </a:spcBef>
        <a:buFont typeface="Arial"/>
        <a:buChar char="–"/>
        <a:defRPr sz="1867" kern="1200">
          <a:solidFill>
            <a:schemeClr val="tx2"/>
          </a:solidFill>
          <a:latin typeface="+mn-lt"/>
          <a:ea typeface="+mn-ea"/>
          <a:cs typeface="Intel Clear" panose="020B0604020203020204" pitchFamily="34" charset="0"/>
        </a:defRPr>
      </a:lvl4pPr>
      <a:lvl5pPr marL="1758907" indent="-304792" algn="l" defTabSz="609585" rtl="0" eaLnBrk="1" latinLnBrk="0" hangingPunct="1">
        <a:spcBef>
          <a:spcPct val="20000"/>
        </a:spcBef>
        <a:buFont typeface="Intel Clear" panose="020B0604020203020204" pitchFamily="34" charset="0"/>
        <a:buChar char="–"/>
        <a:defRPr sz="1867" kern="1200">
          <a:solidFill>
            <a:schemeClr val="tx2"/>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p>
            <a:r>
              <a:rPr lang="en-US"/>
              <a:t>Body copy Intel clear light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p>
            <a:r>
              <a:rPr lang="en-US"/>
              <a:t>40pt Intel Clear Light Text Goes Here</a:t>
            </a:r>
            <a:endParaRPr/>
          </a:p>
        </p:txBody>
      </p:sp>
      <p:sp>
        <p:nvSpPr>
          <p:cNvPr id="9" name="TextBox 8">
            <a:extLst>
              <a:ext uri="{FF2B5EF4-FFF2-40B4-BE49-F238E27FC236}">
                <a16:creationId xmlns:a16="http://schemas.microsoft.com/office/drawing/2014/main" id="{51520E06-BF98-49FF-91DB-15EBE855DD9E}"/>
              </a:ext>
            </a:extLst>
          </p:cNvPr>
          <p:cNvSpPr txBox="1"/>
          <p:nvPr/>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1"/>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err="1">
              <a:ln>
                <a:noFill/>
              </a:ln>
              <a:solidFill>
                <a:schemeClr val="tx1"/>
              </a:solidFill>
              <a:effectLst/>
              <a:uFillTx/>
              <a:latin typeface="+mn-lt"/>
              <a:ea typeface="+mn-ea"/>
              <a:cs typeface="+mn-cs"/>
              <a:sym typeface="Helvetica Neue"/>
            </a:endParaRPr>
          </a:p>
        </p:txBody>
      </p:sp>
      <p:pic>
        <p:nvPicPr>
          <p:cNvPr id="10" name="Image" descr="Image">
            <a:extLst>
              <a:ext uri="{FF2B5EF4-FFF2-40B4-BE49-F238E27FC236}">
                <a16:creationId xmlns:a16="http://schemas.microsoft.com/office/drawing/2014/main" id="{C6A53413-DBC6-A349-994F-CB2790ACF8D3}"/>
              </a:ext>
            </a:extLst>
          </p:cNvPr>
          <p:cNvPicPr>
            <a:picLocks noChangeAspect="1"/>
          </p:cNvPicPr>
          <p:nvPr/>
        </p:nvPicPr>
        <p:blipFill>
          <a:blip r:embed="rId42"/>
          <a:stretch>
            <a:fillRect/>
          </a:stretch>
        </p:blipFill>
        <p:spPr>
          <a:xfrm>
            <a:off x="11151433" y="6543018"/>
            <a:ext cx="491250" cy="190501"/>
          </a:xfrm>
          <a:prstGeom prst="rect">
            <a:avLst/>
          </a:prstGeom>
          <a:ln w="12700">
            <a:miter lim="400000"/>
          </a:ln>
        </p:spPr>
      </p:pic>
    </p:spTree>
    <p:extLst>
      <p:ext uri="{BB962C8B-B14F-4D97-AF65-F5344CB8AC3E}">
        <p14:creationId xmlns:p14="http://schemas.microsoft.com/office/powerpoint/2010/main" val="3450765174"/>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 id="2147483946" r:id="rId17"/>
    <p:sldLayoutId id="2147483947" r:id="rId18"/>
    <p:sldLayoutId id="2147483948" r:id="rId19"/>
    <p:sldLayoutId id="2147483949" r:id="rId20"/>
    <p:sldLayoutId id="2147483950" r:id="rId21"/>
    <p:sldLayoutId id="2147483951" r:id="rId22"/>
    <p:sldLayoutId id="2147483952" r:id="rId23"/>
    <p:sldLayoutId id="2147483953" r:id="rId24"/>
    <p:sldLayoutId id="2147483954" r:id="rId25"/>
    <p:sldLayoutId id="2147483955" r:id="rId26"/>
    <p:sldLayoutId id="2147483956" r:id="rId27"/>
    <p:sldLayoutId id="2147483957" r:id="rId28"/>
    <p:sldLayoutId id="2147483958" r:id="rId29"/>
    <p:sldLayoutId id="2147483959" r:id="rId30"/>
    <p:sldLayoutId id="2147483960" r:id="rId31"/>
    <p:sldLayoutId id="2147483961" r:id="rId32"/>
    <p:sldLayoutId id="2147483962" r:id="rId33"/>
    <p:sldLayoutId id="2147483963" r:id="rId34"/>
    <p:sldLayoutId id="2147483964" r:id="rId35"/>
    <p:sldLayoutId id="2147483965" r:id="rId36"/>
    <p:sldLayoutId id="2147483966" r:id="rId37"/>
    <p:sldLayoutId id="2147483967" r:id="rId38"/>
    <p:sldLayoutId id="2147483968" r:id="rId39"/>
    <p:sldLayoutId id="2147483969" r:id="rId4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marL="0" marR="0" indent="0" algn="l" defTabSz="609600" eaLnBrk="1" latinLnBrk="0" hangingPunct="1">
        <a:lnSpc>
          <a:spcPct val="90000"/>
        </a:lnSpc>
        <a:spcBef>
          <a:spcPts val="0"/>
        </a:spcBef>
        <a:spcAft>
          <a:spcPts val="0"/>
        </a:spcAft>
        <a:buClrTx/>
        <a:buSzTx/>
        <a:buFontTx/>
        <a:buNone/>
        <a:tabLst/>
        <a:defRPr sz="4000" b="0" i="0" u="none" strike="noStrike" cap="none" spc="0" baseline="0">
          <a:solidFill>
            <a:schemeClr val="tx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eaLnBrk="1" latinLnBrk="0" hangingPunct="1">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eaLnBrk="1" latinLnBrk="0" hangingPunct="1">
        <a:lnSpc>
          <a:spcPct val="100000"/>
        </a:lnSpc>
        <a:spcBef>
          <a:spcPts val="1200"/>
        </a:spcBef>
        <a:spcAft>
          <a:spcPts val="0"/>
        </a:spcAft>
        <a:buClrTx/>
        <a:buSzTx/>
        <a:buFont typeface="Wingdings" pitchFamily="2" charset="2"/>
        <a:buChar char="§"/>
        <a:tabLst/>
        <a:defRPr sz="2800" b="0" i="0" u="none" strike="noStrike" cap="none" spc="0" baseline="0">
          <a:solidFill>
            <a:schemeClr val="tx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eaLnBrk="1" latinLnBrk="0" hangingPunct="1">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tx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eaLnBrk="1" latinLnBrk="0" hangingPunct="1">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tx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eaLnBrk="1" latinLnBrk="0" hangingPunct="1">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tx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eaLnBrk="1" latinLnBrk="0" hangingPunct="1">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tx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eaLnBrk="1" latinLnBrk="0" hangingPunct="1">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eaLnBrk="1" latinLnBrk="0" hangingPunct="1">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15:guide id="3" pos="729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2.xml"/><Relationship Id="rId1" Type="http://schemas.openxmlformats.org/officeDocument/2006/relationships/tags" Target="../tags/tag2.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hyperlink" Target="https://github.com/chipsec/chipsec.git" TargetMode="External"/><Relationship Id="rId2" Type="http://schemas.openxmlformats.org/officeDocument/2006/relationships/slideLayout" Target="../slideLayouts/slideLayout58.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8.xml"/><Relationship Id="rId1" Type="http://schemas.openxmlformats.org/officeDocument/2006/relationships/tags" Target="../tags/tag1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8.xml"/><Relationship Id="rId1" Type="http://schemas.openxmlformats.org/officeDocument/2006/relationships/tags" Target="../tags/tag14.xml"/><Relationship Id="rId5" Type="http://schemas.openxmlformats.org/officeDocument/2006/relationships/hyperlink" Target="https://chipsec.github.io/installation/USBwithUEFIShell.html" TargetMode="External"/><Relationship Id="rId4" Type="http://schemas.openxmlformats.org/officeDocument/2006/relationships/hyperlink" Target="https://chipsec.github.io/installation/InstallWindows.html"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8.xml"/><Relationship Id="rId1" Type="http://schemas.openxmlformats.org/officeDocument/2006/relationships/tags" Target="../tags/tag16.xml"/><Relationship Id="rId4" Type="http://schemas.openxmlformats.org/officeDocument/2006/relationships/hyperlink" Target="https://bromiumlabs.files.wordpress.com/2015/01/speed_racer_whitepaper.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5.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3" Type="http://schemas.openxmlformats.org/officeDocument/2006/relationships/hyperlink" Target="mailto:chipsec@intel.com" TargetMode="External"/><Relationship Id="rId7" Type="http://schemas.openxmlformats.org/officeDocument/2006/relationships/image" Target="../media/image15.png"/><Relationship Id="rId2" Type="http://schemas.openxmlformats.org/officeDocument/2006/relationships/slideLayout" Target="../slideLayouts/slideLayout58.xml"/><Relationship Id="rId1" Type="http://schemas.openxmlformats.org/officeDocument/2006/relationships/tags" Target="../tags/tag18.xml"/><Relationship Id="rId6" Type="http://schemas.openxmlformats.org/officeDocument/2006/relationships/image" Target="../media/image14.gif"/><Relationship Id="rId5" Type="http://schemas.openxmlformats.org/officeDocument/2006/relationships/image" Target="../media/image13.jpeg"/><Relationship Id="rId4" Type="http://schemas.openxmlformats.org/officeDocument/2006/relationships/hyperlink" Target="https://discord.gg/NvxdPe8RKt"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4.xml"/><Relationship Id="rId1" Type="http://schemas.openxmlformats.org/officeDocument/2006/relationships/tags" Target="../tags/tag1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56.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3" Type="http://schemas.openxmlformats.org/officeDocument/2006/relationships/hyperlink" Target="https://github.com/chipsec/chipsec" TargetMode="External"/><Relationship Id="rId2" Type="http://schemas.openxmlformats.org/officeDocument/2006/relationships/slideLayout" Target="../slideLayouts/slideLayout58.xml"/><Relationship Id="rId1" Type="http://schemas.openxmlformats.org/officeDocument/2006/relationships/tags" Target="../tags/tag21.xml"/><Relationship Id="rId4" Type="http://schemas.openxmlformats.org/officeDocument/2006/relationships/hyperlink" Target="https://chipsec.github.io/" TargetMode="Externa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ags" Target="../tags/tag2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ags" Target="../tags/tag2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8.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github.com/chipsec/chipsec" TargetMode="External"/><Relationship Id="rId2" Type="http://schemas.openxmlformats.org/officeDocument/2006/relationships/slideLayout" Target="../slideLayouts/slideLayout58.xml"/><Relationship Id="rId1" Type="http://schemas.openxmlformats.org/officeDocument/2006/relationships/tags" Target="../tags/tag6.xml"/><Relationship Id="rId4" Type="http://schemas.openxmlformats.org/officeDocument/2006/relationships/hyperlink" Target="https://chipsec.github.io/"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s://chipsec.github.io/development/OS-Helpers-and-Drivers.html#os-helpers-and-drivers" TargetMode="External"/><Relationship Id="rId2" Type="http://schemas.openxmlformats.org/officeDocument/2006/relationships/slideLayout" Target="../slideLayouts/slideLayout58.xml"/><Relationship Id="rId1" Type="http://schemas.openxmlformats.org/officeDocument/2006/relationships/tags" Target="../tags/tag8.xml"/><Relationship Id="rId5" Type="http://schemas.openxmlformats.org/officeDocument/2006/relationships/hyperlink" Target="https://chipsec.github.io/development/Configuration-Files.html#configuration-files" TargetMode="External"/><Relationship Id="rId4" Type="http://schemas.openxmlformats.org/officeDocument/2006/relationships/hyperlink" Target="https://chipsec.github.io/development/Platform-Detection.html#platform-detection"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8.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475" y="2770631"/>
            <a:ext cx="10972801" cy="1908224"/>
          </a:xfrm>
        </p:spPr>
        <p:txBody>
          <a:bodyPr>
            <a:normAutofit/>
          </a:bodyPr>
          <a:lstStyle/>
          <a:p>
            <a:r>
              <a:rPr lang="en-US"/>
              <a:t>Intro to CHIPSEC</a:t>
            </a:r>
          </a:p>
        </p:txBody>
      </p:sp>
      <p:sp>
        <p:nvSpPr>
          <p:cNvPr id="3" name="Subtitle 2"/>
          <p:cNvSpPr>
            <a:spLocks noGrp="1"/>
          </p:cNvSpPr>
          <p:nvPr>
            <p:ph type="body" sz="quarter" idx="25"/>
          </p:nvPr>
        </p:nvSpPr>
        <p:spPr>
          <a:xfrm>
            <a:off x="1895475" y="2367667"/>
            <a:ext cx="10296524" cy="304800"/>
          </a:xfrm>
        </p:spPr>
        <p:txBody>
          <a:bodyPr>
            <a:normAutofit/>
          </a:bodyPr>
          <a:lstStyle/>
          <a:p>
            <a:r>
              <a:rPr lang="en-US"/>
              <a:t>Boston Computation Club</a:t>
            </a:r>
          </a:p>
          <a:p>
            <a:endParaRPr lang="en-US"/>
          </a:p>
        </p:txBody>
      </p:sp>
      <p:sp>
        <p:nvSpPr>
          <p:cNvPr id="5" name="Text Placeholder 4">
            <a:extLst>
              <a:ext uri="{FF2B5EF4-FFF2-40B4-BE49-F238E27FC236}">
                <a16:creationId xmlns:a16="http://schemas.microsoft.com/office/drawing/2014/main" id="{D6AA0271-1B30-4030-B79D-AB9C863CE514}"/>
              </a:ext>
            </a:extLst>
          </p:cNvPr>
          <p:cNvSpPr>
            <a:spLocks noGrp="1"/>
          </p:cNvSpPr>
          <p:nvPr>
            <p:ph type="body" sz="quarter" idx="27"/>
          </p:nvPr>
        </p:nvSpPr>
        <p:spPr>
          <a:xfrm>
            <a:off x="1908348" y="4778610"/>
            <a:ext cx="10283651" cy="516598"/>
          </a:xfrm>
        </p:spPr>
        <p:txBody>
          <a:bodyPr>
            <a:normAutofit fontScale="77500" lnSpcReduction="20000"/>
          </a:bodyPr>
          <a:lstStyle/>
          <a:p>
            <a:r>
              <a:rPr lang="en-US" b="1" dirty="0"/>
              <a:t>Intel CHIPSEC Team: Aaron Frinzell, Dan Scott, Jason Zhou, Nathaniel Mitchell, Sara Batllori</a:t>
            </a:r>
          </a:p>
          <a:p>
            <a:r>
              <a:rPr lang="en-US" dirty="0"/>
              <a:t>Foundational Cloud DevOps Solutions – Cloud Security and Simics/Cloud Solutions and CHIPSEC</a:t>
            </a:r>
          </a:p>
        </p:txBody>
      </p:sp>
      <p:pic>
        <p:nvPicPr>
          <p:cNvPr id="6" name="Picture 2" descr="C:\Users\jjloucai\Documents\PSIRT-2014\CHIPSEC\chipsec_logo_transparent.png">
            <a:extLst>
              <a:ext uri="{FF2B5EF4-FFF2-40B4-BE49-F238E27FC236}">
                <a16:creationId xmlns:a16="http://schemas.microsoft.com/office/drawing/2014/main" id="{1A4CE7FE-8D13-4B5F-96E6-B013E4394E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91936" y="365125"/>
            <a:ext cx="915032" cy="1319504"/>
          </a:xfrm>
          <a:prstGeom prst="rect">
            <a:avLst/>
          </a:prstGeom>
          <a:noFill/>
        </p:spPr>
      </p:pic>
    </p:spTree>
    <p:custDataLst>
      <p:tags r:id="rId1"/>
    </p:custDataLst>
    <p:extLst>
      <p:ext uri="{BB962C8B-B14F-4D97-AF65-F5344CB8AC3E}">
        <p14:creationId xmlns:p14="http://schemas.microsoft.com/office/powerpoint/2010/main" val="2625619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Linux – Source, PIP and Build</a:t>
            </a:r>
            <a:br>
              <a:rPr lang="en-US" dirty="0"/>
            </a:br>
            <a:endParaRPr lang="en-US" dirty="0"/>
          </a:p>
        </p:txBody>
      </p:sp>
      <p:sp>
        <p:nvSpPr>
          <p:cNvPr id="5" name="Content Placeholder 4"/>
          <p:cNvSpPr>
            <a:spLocks noGrp="1"/>
          </p:cNvSpPr>
          <p:nvPr>
            <p:ph idx="1"/>
          </p:nvPr>
        </p:nvSpPr>
        <p:spPr/>
        <p:txBody>
          <a:bodyPr>
            <a:normAutofit/>
          </a:bodyPr>
          <a:lstStyle/>
          <a:p>
            <a:r>
              <a:rPr lang="en-US" dirty="0"/>
              <a:t>Clone CHIPSEC source</a:t>
            </a:r>
          </a:p>
          <a:p>
            <a:pPr marL="0" indent="0">
              <a:buNone/>
            </a:pPr>
            <a:r>
              <a:rPr lang="en-US" dirty="0"/>
              <a:t>	git clone </a:t>
            </a:r>
            <a:r>
              <a:rPr lang="en-US" dirty="0">
                <a:hlinkClick r:id="rId3"/>
              </a:rPr>
              <a:t>https://github.com/chipsec/chipsec.git</a:t>
            </a:r>
            <a:endParaRPr lang="en-US" dirty="0"/>
          </a:p>
          <a:p>
            <a:pPr marL="0" indent="0">
              <a:buNone/>
            </a:pPr>
            <a:endParaRPr lang="en-US" dirty="0"/>
          </a:p>
          <a:p>
            <a:r>
              <a:rPr lang="en-US" dirty="0"/>
              <a:t>Install Python Dependencies</a:t>
            </a:r>
          </a:p>
          <a:p>
            <a:pPr marL="0" indent="0">
              <a:buNone/>
            </a:pPr>
            <a:r>
              <a:rPr lang="en-US" dirty="0"/>
              <a:t>	pip install -r linux_requirements.txt</a:t>
            </a:r>
          </a:p>
          <a:p>
            <a:pPr marL="0" indent="0">
              <a:buNone/>
            </a:pPr>
            <a:endParaRPr lang="en-US" dirty="0"/>
          </a:p>
          <a:p>
            <a:r>
              <a:rPr lang="en-US" dirty="0"/>
              <a:t>Build the Driver and Compression Tools</a:t>
            </a:r>
          </a:p>
          <a:p>
            <a:pPr marL="0" indent="0">
              <a:buNone/>
            </a:pPr>
            <a:r>
              <a:rPr lang="en-US" dirty="0"/>
              <a:t>	cd chipsec &amp;&amp; python3 setup.py </a:t>
            </a:r>
            <a:r>
              <a:rPr lang="en-US" dirty="0" err="1"/>
              <a:t>build_ext</a:t>
            </a:r>
            <a:r>
              <a:rPr lang="en-US" dirty="0"/>
              <a:t> -i</a:t>
            </a:r>
          </a:p>
        </p:txBody>
      </p:sp>
    </p:spTree>
    <p:custDataLst>
      <p:tags r:id="rId1"/>
    </p:custDataLst>
    <p:extLst>
      <p:ext uri="{BB962C8B-B14F-4D97-AF65-F5344CB8AC3E}">
        <p14:creationId xmlns:p14="http://schemas.microsoft.com/office/powerpoint/2010/main" val="241753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Linux – Run</a:t>
            </a:r>
          </a:p>
        </p:txBody>
      </p:sp>
      <p:sp>
        <p:nvSpPr>
          <p:cNvPr id="5" name="Content Placeholder 4"/>
          <p:cNvSpPr>
            <a:spLocks noGrp="1"/>
          </p:cNvSpPr>
          <p:nvPr>
            <p:ph idx="1"/>
          </p:nvPr>
        </p:nvSpPr>
        <p:spPr>
          <a:xfrm>
            <a:off x="592915" y="1524000"/>
            <a:ext cx="10898631" cy="4671527"/>
          </a:xfrm>
        </p:spPr>
        <p:txBody>
          <a:bodyPr>
            <a:normAutofit/>
          </a:bodyPr>
          <a:lstStyle/>
          <a:p>
            <a:r>
              <a:rPr lang="en-US" dirty="0"/>
              <a:t>Run chipsec_main.py: </a:t>
            </a:r>
            <a:r>
              <a:rPr lang="en-US" dirty="0" err="1"/>
              <a:t>sudo</a:t>
            </a:r>
            <a:r>
              <a:rPr lang="en-US" dirty="0"/>
              <a:t> python3 chipsec_main.py</a:t>
            </a:r>
          </a:p>
        </p:txBody>
      </p:sp>
      <p:pic>
        <p:nvPicPr>
          <p:cNvPr id="3" name="Picture 2">
            <a:extLst>
              <a:ext uri="{FF2B5EF4-FFF2-40B4-BE49-F238E27FC236}">
                <a16:creationId xmlns:a16="http://schemas.microsoft.com/office/drawing/2014/main" id="{E94CECFB-307D-C8BE-9CD2-516177ECE442}"/>
              </a:ext>
            </a:extLst>
          </p:cNvPr>
          <p:cNvPicPr>
            <a:picLocks noChangeAspect="1"/>
          </p:cNvPicPr>
          <p:nvPr/>
        </p:nvPicPr>
        <p:blipFill>
          <a:blip r:embed="rId4"/>
          <a:stretch>
            <a:fillRect/>
          </a:stretch>
        </p:blipFill>
        <p:spPr>
          <a:xfrm>
            <a:off x="964268" y="2244334"/>
            <a:ext cx="10230095" cy="3762926"/>
          </a:xfrm>
          <a:prstGeom prst="rect">
            <a:avLst/>
          </a:prstGeom>
        </p:spPr>
      </p:pic>
    </p:spTree>
    <p:custDataLst>
      <p:tags r:id="rId1"/>
    </p:custDataLst>
    <p:extLst>
      <p:ext uri="{BB962C8B-B14F-4D97-AF65-F5344CB8AC3E}">
        <p14:creationId xmlns:p14="http://schemas.microsoft.com/office/powerpoint/2010/main" val="483921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Return Values</a:t>
            </a:r>
          </a:p>
        </p:txBody>
      </p:sp>
      <p:sp>
        <p:nvSpPr>
          <p:cNvPr id="3" name="Content Placeholder 2"/>
          <p:cNvSpPr>
            <a:spLocks noGrp="1"/>
          </p:cNvSpPr>
          <p:nvPr>
            <p:ph type="body" sz="quarter" idx="10"/>
          </p:nvPr>
        </p:nvSpPr>
        <p:spPr/>
        <p:txBody>
          <a:bodyPr>
            <a:normAutofit/>
          </a:bodyPr>
          <a:lstStyle/>
          <a:p>
            <a:r>
              <a:rPr lang="en-US" sz="2400"/>
              <a:t>PASSED</a:t>
            </a:r>
            <a:r>
              <a:rPr lang="en-US" sz="2400">
                <a:solidFill>
                  <a:srgbClr val="00B0F0"/>
                </a:solidFill>
              </a:rPr>
              <a:t> </a:t>
            </a:r>
            <a:r>
              <a:rPr lang="en-US" sz="2400">
                <a:solidFill>
                  <a:schemeClr val="accent2">
                    <a:lumMod val="40000"/>
                    <a:lumOff val="60000"/>
                  </a:schemeClr>
                </a:solidFill>
                <a:latin typeface="+mn-lt"/>
                <a:ea typeface="+mn-ea"/>
                <a:cs typeface="+mn-cs"/>
              </a:rPr>
              <a:t>- </a:t>
            </a:r>
            <a:r>
              <a:rPr lang="en-US" sz="2400">
                <a:solidFill>
                  <a:schemeClr val="accent2">
                    <a:lumMod val="40000"/>
                    <a:lumOff val="60000"/>
                  </a:schemeClr>
                </a:solidFill>
                <a:latin typeface="+mn-lt"/>
                <a:ea typeface="+mn-ea"/>
                <a:cs typeface="+mn-cs"/>
                <a:sym typeface="Intel Clear"/>
              </a:rPr>
              <a:t>Test detected mitigation</a:t>
            </a:r>
          </a:p>
          <a:p>
            <a:r>
              <a:rPr lang="en-US" sz="2400"/>
              <a:t>FAILED</a:t>
            </a:r>
            <a:r>
              <a:rPr lang="en-US" sz="2400">
                <a:solidFill>
                  <a:srgbClr val="00B0F0"/>
                </a:solidFill>
              </a:rPr>
              <a:t> </a:t>
            </a:r>
            <a:r>
              <a:rPr lang="en-US" sz="2400">
                <a:solidFill>
                  <a:schemeClr val="accent2">
                    <a:lumMod val="40000"/>
                    <a:lumOff val="60000"/>
                  </a:schemeClr>
                </a:solidFill>
                <a:latin typeface="+mn-lt"/>
                <a:ea typeface="+mn-ea"/>
                <a:cs typeface="+mn-cs"/>
              </a:rPr>
              <a:t>- Test failed to detect mitigation</a:t>
            </a:r>
          </a:p>
          <a:p>
            <a:r>
              <a:rPr lang="en-US" sz="2400"/>
              <a:t>WARNING</a:t>
            </a:r>
            <a:r>
              <a:rPr lang="en-US" sz="2400">
                <a:solidFill>
                  <a:srgbClr val="00B0F0"/>
                </a:solidFill>
              </a:rPr>
              <a:t> </a:t>
            </a:r>
            <a:r>
              <a:rPr lang="en-US" sz="2400">
                <a:solidFill>
                  <a:schemeClr val="accent2">
                    <a:lumMod val="40000"/>
                    <a:lumOff val="60000"/>
                  </a:schemeClr>
                </a:solidFill>
                <a:latin typeface="+mn-lt"/>
                <a:ea typeface="+mn-ea"/>
                <a:cs typeface="+mn-cs"/>
              </a:rPr>
              <a:t>- Test results require manual investigation</a:t>
            </a:r>
          </a:p>
          <a:p>
            <a:r>
              <a:rPr lang="en-US" sz="2400"/>
              <a:t>INFORMATION</a:t>
            </a:r>
            <a:r>
              <a:rPr lang="en-US" sz="2400">
                <a:solidFill>
                  <a:srgbClr val="00B0F0"/>
                </a:solidFill>
              </a:rPr>
              <a:t> </a:t>
            </a:r>
            <a:r>
              <a:rPr lang="en-US" sz="2400">
                <a:solidFill>
                  <a:schemeClr val="accent2">
                    <a:lumMod val="40000"/>
                    <a:lumOff val="60000"/>
                  </a:schemeClr>
                </a:solidFill>
                <a:latin typeface="+mn-lt"/>
                <a:ea typeface="+mn-ea"/>
                <a:cs typeface="+mn-cs"/>
              </a:rPr>
              <a:t>- Test output is informational only</a:t>
            </a:r>
          </a:p>
          <a:p>
            <a:r>
              <a:rPr lang="en-US" sz="2400"/>
              <a:t>NOTAPPLICABLE</a:t>
            </a:r>
            <a:r>
              <a:rPr lang="en-US" sz="2400">
                <a:solidFill>
                  <a:srgbClr val="00B0F0"/>
                </a:solidFill>
              </a:rPr>
              <a:t> </a:t>
            </a:r>
            <a:r>
              <a:rPr lang="en-US" sz="2400">
                <a:solidFill>
                  <a:schemeClr val="accent2">
                    <a:lumMod val="40000"/>
                    <a:lumOff val="60000"/>
                  </a:schemeClr>
                </a:solidFill>
                <a:latin typeface="+mn-lt"/>
                <a:ea typeface="+mn-ea"/>
                <a:cs typeface="+mn-cs"/>
              </a:rPr>
              <a:t>- Test does not apply to current platform (test not run)</a:t>
            </a:r>
          </a:p>
          <a:p>
            <a:r>
              <a:rPr lang="en-US" sz="2400"/>
              <a:t>ERROR</a:t>
            </a:r>
            <a:r>
              <a:rPr lang="en-US" sz="2400">
                <a:solidFill>
                  <a:srgbClr val="00B0F0"/>
                </a:solidFill>
              </a:rPr>
              <a:t> </a:t>
            </a:r>
            <a:r>
              <a:rPr lang="en-US" sz="2400">
                <a:solidFill>
                  <a:schemeClr val="accent2">
                    <a:lumMod val="40000"/>
                    <a:lumOff val="60000"/>
                  </a:schemeClr>
                </a:solidFill>
                <a:latin typeface="+mn-lt"/>
                <a:ea typeface="+mn-ea"/>
                <a:cs typeface="+mn-cs"/>
              </a:rPr>
              <a:t>- The test generated an exception</a:t>
            </a:r>
          </a:p>
        </p:txBody>
      </p:sp>
    </p:spTree>
    <p:custDataLst>
      <p:tags r:id="rId1"/>
    </p:custDataLst>
    <p:extLst>
      <p:ext uri="{BB962C8B-B14F-4D97-AF65-F5344CB8AC3E}">
        <p14:creationId xmlns:p14="http://schemas.microsoft.com/office/powerpoint/2010/main" val="218428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Other Environments</a:t>
            </a:r>
          </a:p>
        </p:txBody>
      </p:sp>
      <p:sp>
        <p:nvSpPr>
          <p:cNvPr id="5" name="Content Placeholder 4"/>
          <p:cNvSpPr>
            <a:spLocks noGrp="1"/>
          </p:cNvSpPr>
          <p:nvPr>
            <p:ph idx="1"/>
          </p:nvPr>
        </p:nvSpPr>
        <p:spPr/>
        <p:txBody>
          <a:bodyPr>
            <a:normAutofit/>
          </a:bodyPr>
          <a:lstStyle/>
          <a:p>
            <a:r>
              <a:rPr lang="en-US"/>
              <a:t>Windows:</a:t>
            </a:r>
          </a:p>
          <a:p>
            <a:pPr lvl="1"/>
            <a:r>
              <a:rPr lang="en-US">
                <a:solidFill>
                  <a:schemeClr val="accent2"/>
                </a:solidFill>
                <a:hlinkClick r:id="rId4">
                  <a:extLst>
                    <a:ext uri="{A12FA001-AC4F-418D-AE19-62706E023703}">
                      <ahyp:hlinkClr xmlns:ahyp="http://schemas.microsoft.com/office/drawing/2018/hyperlinkcolor" val="tx"/>
                    </a:ext>
                  </a:extLst>
                </a:hlinkClick>
              </a:rPr>
              <a:t>Windows Installation — CHIPSEC documentation</a:t>
            </a:r>
            <a:endParaRPr lang="en-US">
              <a:solidFill>
                <a:schemeClr val="accent2"/>
              </a:solidFill>
            </a:endParaRPr>
          </a:p>
          <a:p>
            <a:r>
              <a:rPr lang="en-US"/>
              <a:t>UEFI Shell:</a:t>
            </a:r>
          </a:p>
          <a:p>
            <a:pPr lvl="1"/>
            <a:r>
              <a:rPr lang="en-US">
                <a:solidFill>
                  <a:schemeClr val="accent2"/>
                </a:solidFill>
                <a:hlinkClick r:id="rId5">
                  <a:extLst>
                    <a:ext uri="{A12FA001-AC4F-418D-AE19-62706E023703}">
                      <ahyp:hlinkClr xmlns:ahyp="http://schemas.microsoft.com/office/drawing/2018/hyperlinkcolor" val="tx"/>
                    </a:ext>
                  </a:extLst>
                </a:hlinkClick>
              </a:rPr>
              <a:t>Building a Bootable USB drive with UEFI Shell (x64) — CHIPSEC documentation</a:t>
            </a:r>
            <a:endParaRPr lang="en-US">
              <a:solidFill>
                <a:schemeClr val="accent2"/>
              </a:solidFill>
            </a:endParaRPr>
          </a:p>
        </p:txBody>
      </p:sp>
    </p:spTree>
    <p:custDataLst>
      <p:tags r:id="rId1"/>
    </p:custDataLst>
    <p:extLst>
      <p:ext uri="{BB962C8B-B14F-4D97-AF65-F5344CB8AC3E}">
        <p14:creationId xmlns:p14="http://schemas.microsoft.com/office/powerpoint/2010/main" val="3450727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End to End – Bios Write Protect:</a:t>
            </a:r>
            <a:br>
              <a:rPr lang="en-US" dirty="0"/>
            </a:br>
            <a:r>
              <a:rPr lang="en-US" dirty="0"/>
              <a:t>Vulnerability &gt; Module &gt; Research</a:t>
            </a:r>
          </a:p>
        </p:txBody>
      </p:sp>
      <p:sp>
        <p:nvSpPr>
          <p:cNvPr id="2" name="Text Placeholder 1">
            <a:extLst>
              <a:ext uri="{FF2B5EF4-FFF2-40B4-BE49-F238E27FC236}">
                <a16:creationId xmlns:a16="http://schemas.microsoft.com/office/drawing/2014/main" id="{92242019-8A5F-426F-A173-36048B450CA5}"/>
              </a:ext>
            </a:extLst>
          </p:cNvPr>
          <p:cNvSpPr>
            <a:spLocks noGrp="1"/>
          </p:cNvSpPr>
          <p:nvPr>
            <p:ph type="body" sz="quarter" idx="29"/>
          </p:nvPr>
        </p:nvSpPr>
        <p:spPr/>
        <p:txBody>
          <a:bodyPr/>
          <a:lstStyle/>
          <a:p>
            <a:endParaRPr lang="en-US"/>
          </a:p>
        </p:txBody>
      </p:sp>
    </p:spTree>
    <p:custDataLst>
      <p:tags r:id="rId1"/>
    </p:custDataLst>
    <p:extLst>
      <p:ext uri="{BB962C8B-B14F-4D97-AF65-F5344CB8AC3E}">
        <p14:creationId xmlns:p14="http://schemas.microsoft.com/office/powerpoint/2010/main" val="349993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7D537-4768-1856-5084-29A0934B0CD3}"/>
              </a:ext>
            </a:extLst>
          </p:cNvPr>
          <p:cNvSpPr>
            <a:spLocks noGrp="1"/>
          </p:cNvSpPr>
          <p:nvPr>
            <p:ph type="title"/>
          </p:nvPr>
        </p:nvSpPr>
        <p:spPr/>
        <p:txBody>
          <a:bodyPr/>
          <a:lstStyle/>
          <a:p>
            <a:r>
              <a:rPr lang="en-US" dirty="0"/>
              <a:t>Setup – Protecting Your Flash</a:t>
            </a:r>
          </a:p>
        </p:txBody>
      </p:sp>
      <p:sp>
        <p:nvSpPr>
          <p:cNvPr id="3" name="Content Placeholder 2">
            <a:extLst>
              <a:ext uri="{FF2B5EF4-FFF2-40B4-BE49-F238E27FC236}">
                <a16:creationId xmlns:a16="http://schemas.microsoft.com/office/drawing/2014/main" id="{BA7669A8-96B5-9B11-7234-6EC21911D24A}"/>
              </a:ext>
            </a:extLst>
          </p:cNvPr>
          <p:cNvSpPr>
            <a:spLocks noGrp="1"/>
          </p:cNvSpPr>
          <p:nvPr>
            <p:ph idx="1"/>
          </p:nvPr>
        </p:nvSpPr>
        <p:spPr/>
        <p:txBody>
          <a:bodyPr/>
          <a:lstStyle/>
          <a:p>
            <a:r>
              <a:rPr lang="en-US" dirty="0"/>
              <a:t>Firmware needs to be secure</a:t>
            </a:r>
            <a:endParaRPr lang="en-US"/>
          </a:p>
          <a:p>
            <a:pPr lvl="1"/>
            <a:r>
              <a:rPr lang="en-US"/>
              <a:t>Responsible for system bring-up</a:t>
            </a:r>
          </a:p>
          <a:p>
            <a:pPr lvl="1"/>
            <a:r>
              <a:rPr lang="en-US"/>
              <a:t>Access to </a:t>
            </a:r>
            <a:r>
              <a:rPr lang="en-US" dirty="0"/>
              <a:t>entire software stack</a:t>
            </a:r>
            <a:endParaRPr lang="en-US"/>
          </a:p>
          <a:p>
            <a:r>
              <a:rPr lang="en-US" dirty="0"/>
              <a:t>Firmware updates are required</a:t>
            </a:r>
            <a:endParaRPr lang="en-US"/>
          </a:p>
          <a:p>
            <a:pPr lvl="1"/>
            <a:r>
              <a:rPr lang="en-US"/>
              <a:t>Feature additions</a:t>
            </a:r>
          </a:p>
          <a:p>
            <a:pPr lvl="1"/>
            <a:r>
              <a:rPr lang="en-US"/>
              <a:t>Bug patches</a:t>
            </a:r>
          </a:p>
          <a:p>
            <a:r>
              <a:rPr lang="en-US"/>
              <a:t>Conflict</a:t>
            </a:r>
            <a:r>
              <a:rPr lang="en-US" dirty="0"/>
              <a:t> between </a:t>
            </a:r>
            <a:r>
              <a:rPr lang="en-US"/>
              <a:t>need of</a:t>
            </a:r>
            <a:r>
              <a:rPr lang="en-US" dirty="0"/>
              <a:t> integrity and need for updates</a:t>
            </a:r>
          </a:p>
          <a:p>
            <a:pPr lvl="1"/>
            <a:r>
              <a:rPr lang="en-US"/>
              <a:t>How is flash memory kept secure?</a:t>
            </a:r>
          </a:p>
        </p:txBody>
      </p:sp>
      <p:sp>
        <p:nvSpPr>
          <p:cNvPr id="4" name="Slide Number Placeholder 3">
            <a:extLst>
              <a:ext uri="{FF2B5EF4-FFF2-40B4-BE49-F238E27FC236}">
                <a16:creationId xmlns:a16="http://schemas.microsoft.com/office/drawing/2014/main" id="{9033A104-5412-7315-5FC8-759F217AEAFA}"/>
              </a:ext>
            </a:extLst>
          </p:cNvPr>
          <p:cNvSpPr>
            <a:spLocks noGrp="1"/>
          </p:cNvSpPr>
          <p:nvPr>
            <p:ph type="sldNum" sz="quarter" idx="12"/>
          </p:nvPr>
        </p:nvSpPr>
        <p:spPr/>
        <p:txBody>
          <a:bodyPr/>
          <a:lstStyle/>
          <a:p>
            <a:fld id="{BE4A9AEF-8666-4A75-A1D6-FDDC5FF68710}" type="slidenum">
              <a:rPr lang="en-US" smtClean="0"/>
              <a:t>15</a:t>
            </a:fld>
            <a:endParaRPr lang="en-US"/>
          </a:p>
        </p:txBody>
      </p:sp>
    </p:spTree>
    <p:extLst>
      <p:ext uri="{BB962C8B-B14F-4D97-AF65-F5344CB8AC3E}">
        <p14:creationId xmlns:p14="http://schemas.microsoft.com/office/powerpoint/2010/main" val="242491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84A5-A839-5BA9-BADE-52349BA3F8E6}"/>
              </a:ext>
            </a:extLst>
          </p:cNvPr>
          <p:cNvSpPr>
            <a:spLocks noGrp="1"/>
          </p:cNvSpPr>
          <p:nvPr>
            <p:ph type="title"/>
          </p:nvPr>
        </p:nvSpPr>
        <p:spPr/>
        <p:txBody>
          <a:bodyPr/>
          <a:lstStyle/>
          <a:p>
            <a:r>
              <a:rPr lang="en-US" dirty="0"/>
              <a:t>Intended Solution</a:t>
            </a:r>
          </a:p>
        </p:txBody>
      </p:sp>
      <p:sp>
        <p:nvSpPr>
          <p:cNvPr id="3" name="Content Placeholder 2">
            <a:extLst>
              <a:ext uri="{FF2B5EF4-FFF2-40B4-BE49-F238E27FC236}">
                <a16:creationId xmlns:a16="http://schemas.microsoft.com/office/drawing/2014/main" id="{F4411B42-BC64-2813-F040-5C6A84A46415}"/>
              </a:ext>
            </a:extLst>
          </p:cNvPr>
          <p:cNvSpPr>
            <a:spLocks noGrp="1"/>
          </p:cNvSpPr>
          <p:nvPr>
            <p:ph idx="1"/>
          </p:nvPr>
        </p:nvSpPr>
        <p:spPr/>
        <p:txBody>
          <a:bodyPr>
            <a:normAutofit/>
          </a:bodyPr>
          <a:lstStyle/>
          <a:p>
            <a:r>
              <a:rPr lang="en-US" dirty="0"/>
              <a:t>Intel chipset provides flash programming </a:t>
            </a:r>
            <a:r>
              <a:rPr lang="en-US" i="1" dirty="0"/>
              <a:t>and</a:t>
            </a:r>
            <a:r>
              <a:rPr lang="en-US" dirty="0"/>
              <a:t> flash protection features</a:t>
            </a:r>
          </a:p>
          <a:p>
            <a:r>
              <a:rPr lang="en-US" dirty="0"/>
              <a:t>Flash Programming</a:t>
            </a:r>
          </a:p>
          <a:p>
            <a:pPr lvl="1"/>
            <a:r>
              <a:rPr lang="en-US" dirty="0"/>
              <a:t>Serial Peripheral Interface (SPI) registers provide control </a:t>
            </a:r>
            <a:r>
              <a:rPr lang="en-US"/>
              <a:t>for </a:t>
            </a:r>
            <a:r>
              <a:rPr lang="en-US" dirty="0"/>
              <a:t>flash programming operations</a:t>
            </a:r>
          </a:p>
          <a:p>
            <a:r>
              <a:rPr lang="en-US" dirty="0"/>
              <a:t>Flash Protection</a:t>
            </a:r>
          </a:p>
          <a:p>
            <a:pPr lvl="1"/>
            <a:r>
              <a:rPr lang="en-US" dirty="0"/>
              <a:t>BIOS Control (BC) and Protected Range (PR) registers are </a:t>
            </a:r>
            <a:r>
              <a:rPr lang="en-US"/>
              <a:t>the </a:t>
            </a:r>
            <a:r>
              <a:rPr lang="en-US" dirty="0"/>
              <a:t>primary defense </a:t>
            </a:r>
            <a:r>
              <a:rPr lang="en-US"/>
              <a:t>against</a:t>
            </a:r>
            <a:r>
              <a:rPr lang="en-US" dirty="0"/>
              <a:t> malicious or unintended firmware modification</a:t>
            </a:r>
          </a:p>
          <a:p>
            <a:pPr lvl="2"/>
            <a:r>
              <a:rPr lang="en-US"/>
              <a:t>3 Fields in BC of interest: SMM_BWP, </a:t>
            </a:r>
            <a:r>
              <a:rPr lang="en-US" err="1"/>
              <a:t>BiosWE</a:t>
            </a:r>
            <a:r>
              <a:rPr lang="en-US"/>
              <a:t>, </a:t>
            </a:r>
            <a:r>
              <a:rPr lang="en-US" err="1"/>
              <a:t>BiosLE</a:t>
            </a:r>
            <a:endParaRPr lang="en-US"/>
          </a:p>
          <a:p>
            <a:pPr lvl="2"/>
            <a:r>
              <a:rPr lang="en-US" dirty="0"/>
              <a:t>PRs can be programmed to </a:t>
            </a:r>
            <a:r>
              <a:rPr lang="en-US"/>
              <a:t>mask off </a:t>
            </a:r>
            <a:r>
              <a:rPr lang="en-US" dirty="0"/>
              <a:t>specified regions of flash memory</a:t>
            </a:r>
            <a:r>
              <a:rPr lang="en-US"/>
              <a:t> as unprogrammable</a:t>
            </a:r>
            <a:endParaRPr lang="en-US" dirty="0"/>
          </a:p>
        </p:txBody>
      </p:sp>
      <p:sp>
        <p:nvSpPr>
          <p:cNvPr id="4" name="Slide Number Placeholder 3">
            <a:extLst>
              <a:ext uri="{FF2B5EF4-FFF2-40B4-BE49-F238E27FC236}">
                <a16:creationId xmlns:a16="http://schemas.microsoft.com/office/drawing/2014/main" id="{59BC1F6F-E926-BD10-17D5-73BED10B1BAA}"/>
              </a:ext>
            </a:extLst>
          </p:cNvPr>
          <p:cNvSpPr>
            <a:spLocks noGrp="1"/>
          </p:cNvSpPr>
          <p:nvPr>
            <p:ph type="sldNum" sz="quarter" idx="12"/>
          </p:nvPr>
        </p:nvSpPr>
        <p:spPr/>
        <p:txBody>
          <a:bodyPr/>
          <a:lstStyle/>
          <a:p>
            <a:fld id="{BE4A9AEF-8666-4A75-A1D6-FDDC5FF68710}" type="slidenum">
              <a:rPr lang="en-US" smtClean="0"/>
              <a:t>16</a:t>
            </a:fld>
            <a:endParaRPr lang="en-US" dirty="0"/>
          </a:p>
        </p:txBody>
      </p:sp>
    </p:spTree>
    <p:extLst>
      <p:ext uri="{BB962C8B-B14F-4D97-AF65-F5344CB8AC3E}">
        <p14:creationId xmlns:p14="http://schemas.microsoft.com/office/powerpoint/2010/main" val="3707164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Exploiting a Flash Protection Race Condition</a:t>
            </a:r>
          </a:p>
        </p:txBody>
      </p:sp>
      <p:sp>
        <p:nvSpPr>
          <p:cNvPr id="5" name="Content Placeholder 4"/>
          <p:cNvSpPr>
            <a:spLocks noGrp="1"/>
          </p:cNvSpPr>
          <p:nvPr>
            <p:ph idx="1"/>
          </p:nvPr>
        </p:nvSpPr>
        <p:spPr>
          <a:xfrm>
            <a:off x="592915" y="2133598"/>
            <a:ext cx="10972801" cy="4724402"/>
          </a:xfrm>
        </p:spPr>
        <p:txBody>
          <a:bodyPr>
            <a:normAutofit/>
          </a:bodyPr>
          <a:lstStyle/>
          <a:p>
            <a:r>
              <a:rPr lang="en-US"/>
              <a:t>Whitepaper</a:t>
            </a:r>
            <a:r>
              <a:rPr lang="en-US" dirty="0"/>
              <a:t> by Corey </a:t>
            </a:r>
            <a:r>
              <a:rPr lang="en-US" dirty="0" err="1"/>
              <a:t>Kallenberg</a:t>
            </a:r>
            <a:r>
              <a:rPr lang="en-US" dirty="0"/>
              <a:t> and </a:t>
            </a:r>
            <a:r>
              <a:rPr lang="en-US" dirty="0" err="1"/>
              <a:t>Rafal</a:t>
            </a:r>
            <a:r>
              <a:rPr lang="en-US" dirty="0"/>
              <a:t> </a:t>
            </a:r>
            <a:r>
              <a:rPr lang="en-US" dirty="0" err="1"/>
              <a:t>Wojtczuk</a:t>
            </a:r>
            <a:endParaRPr lang="en-US" dirty="0"/>
          </a:p>
          <a:p>
            <a:pPr lvl="2"/>
            <a:r>
              <a:rPr lang="en-US" sz="2200" dirty="0">
                <a:solidFill>
                  <a:schemeClr val="accent2"/>
                </a:solidFill>
                <a:hlinkClick r:id="rId4"/>
              </a:rPr>
              <a:t>https://bromiumlabs.files.wordpress.com/2015/01/speed_racer_whitepaper.pdf</a:t>
            </a:r>
            <a:endParaRPr lang="en-US" sz="2200" dirty="0">
              <a:solidFill>
                <a:schemeClr val="accent2"/>
              </a:solidFill>
            </a:endParaRPr>
          </a:p>
          <a:p>
            <a:r>
              <a:rPr lang="en-US"/>
              <a:t>Demonstrates method for subverting flash protections on Intel chipset</a:t>
            </a:r>
            <a:endParaRPr lang="en-US" dirty="0"/>
          </a:p>
        </p:txBody>
      </p:sp>
    </p:spTree>
    <p:custDataLst>
      <p:tags r:id="rId1"/>
    </p:custDataLst>
    <p:extLst>
      <p:ext uri="{BB962C8B-B14F-4D97-AF65-F5344CB8AC3E}">
        <p14:creationId xmlns:p14="http://schemas.microsoft.com/office/powerpoint/2010/main" val="1653365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9BBF-EEC0-45CB-1E34-FECA64E9447C}"/>
              </a:ext>
            </a:extLst>
          </p:cNvPr>
          <p:cNvSpPr>
            <a:spLocks noGrp="1"/>
          </p:cNvSpPr>
          <p:nvPr>
            <p:ph type="title"/>
          </p:nvPr>
        </p:nvSpPr>
        <p:spPr/>
        <p:txBody>
          <a:bodyPr/>
          <a:lstStyle/>
          <a:p>
            <a:r>
              <a:rPr lang="en-US"/>
              <a:t>Execution</a:t>
            </a:r>
          </a:p>
        </p:txBody>
      </p:sp>
      <p:sp>
        <p:nvSpPr>
          <p:cNvPr id="3" name="Content Placeholder 2">
            <a:extLst>
              <a:ext uri="{FF2B5EF4-FFF2-40B4-BE49-F238E27FC236}">
                <a16:creationId xmlns:a16="http://schemas.microsoft.com/office/drawing/2014/main" id="{B2860907-8301-7322-3C90-F29D2210A350}"/>
              </a:ext>
            </a:extLst>
          </p:cNvPr>
          <p:cNvSpPr>
            <a:spLocks noGrp="1"/>
          </p:cNvSpPr>
          <p:nvPr>
            <p:ph idx="1"/>
          </p:nvPr>
        </p:nvSpPr>
        <p:spPr/>
        <p:txBody>
          <a:bodyPr/>
          <a:lstStyle/>
          <a:p>
            <a:r>
              <a:rPr lang="en-US"/>
              <a:t>Works on multicore systems where the BWP field is unset</a:t>
            </a:r>
          </a:p>
          <a:p>
            <a:r>
              <a:rPr lang="en-US"/>
              <a:t>Attacker programs one core on a tight </a:t>
            </a:r>
            <a:r>
              <a:rPr lang="en-US" err="1"/>
              <a:t>BiosWE</a:t>
            </a:r>
            <a:r>
              <a:rPr lang="en-US"/>
              <a:t> toggle loop</a:t>
            </a:r>
          </a:p>
          <a:p>
            <a:r>
              <a:rPr lang="en-US"/>
              <a:t>Attacker programs another core to repeatedly attempt a flash programming operation</a:t>
            </a:r>
          </a:p>
          <a:p>
            <a:r>
              <a:rPr lang="en-US"/>
              <a:t>Flash programming occasionally succeeds before </a:t>
            </a:r>
            <a:r>
              <a:rPr lang="en-US" err="1"/>
              <a:t>BiosLE</a:t>
            </a:r>
            <a:r>
              <a:rPr lang="en-US"/>
              <a:t> unsets </a:t>
            </a:r>
            <a:r>
              <a:rPr lang="en-US" err="1"/>
              <a:t>BiosWE</a:t>
            </a:r>
            <a:endParaRPr lang="en-US"/>
          </a:p>
          <a:p>
            <a:r>
              <a:rPr lang="en-US"/>
              <a:t>Allows attacker to make changes to any portion of BIOS outside Protected Range Masks</a:t>
            </a:r>
          </a:p>
        </p:txBody>
      </p:sp>
      <p:sp>
        <p:nvSpPr>
          <p:cNvPr id="4" name="Slide Number Placeholder 3">
            <a:extLst>
              <a:ext uri="{FF2B5EF4-FFF2-40B4-BE49-F238E27FC236}">
                <a16:creationId xmlns:a16="http://schemas.microsoft.com/office/drawing/2014/main" id="{46AD3895-A8FD-4778-F74C-BA66C59A1161}"/>
              </a:ext>
            </a:extLst>
          </p:cNvPr>
          <p:cNvSpPr>
            <a:spLocks noGrp="1"/>
          </p:cNvSpPr>
          <p:nvPr>
            <p:ph type="sldNum" sz="quarter" idx="12"/>
          </p:nvPr>
        </p:nvSpPr>
        <p:spPr/>
        <p:txBody>
          <a:bodyPr/>
          <a:lstStyle/>
          <a:p>
            <a:fld id="{BE4A9AEF-8666-4A75-A1D6-FDDC5FF68710}" type="slidenum">
              <a:rPr lang="en-US" smtClean="0"/>
              <a:t>18</a:t>
            </a:fld>
            <a:endParaRPr lang="en-US"/>
          </a:p>
        </p:txBody>
      </p:sp>
    </p:spTree>
    <p:extLst>
      <p:ext uri="{BB962C8B-B14F-4D97-AF65-F5344CB8AC3E}">
        <p14:creationId xmlns:p14="http://schemas.microsoft.com/office/powerpoint/2010/main" val="739047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444A-4E01-BE97-B1A3-E3B6C40EC31F}"/>
              </a:ext>
            </a:extLst>
          </p:cNvPr>
          <p:cNvSpPr>
            <a:spLocks noGrp="1"/>
          </p:cNvSpPr>
          <p:nvPr>
            <p:ph type="title"/>
          </p:nvPr>
        </p:nvSpPr>
        <p:spPr/>
        <p:txBody>
          <a:bodyPr/>
          <a:lstStyle/>
          <a:p>
            <a:r>
              <a:rPr lang="en-US"/>
              <a:t>Bypassing Protected Range Masks</a:t>
            </a:r>
          </a:p>
        </p:txBody>
      </p:sp>
      <p:sp>
        <p:nvSpPr>
          <p:cNvPr id="3" name="Content Placeholder 2">
            <a:extLst>
              <a:ext uri="{FF2B5EF4-FFF2-40B4-BE49-F238E27FC236}">
                <a16:creationId xmlns:a16="http://schemas.microsoft.com/office/drawing/2014/main" id="{E9AE02F0-96C9-4DA0-FA70-935C1AF24E5B}"/>
              </a:ext>
            </a:extLst>
          </p:cNvPr>
          <p:cNvSpPr>
            <a:spLocks noGrp="1"/>
          </p:cNvSpPr>
          <p:nvPr>
            <p:ph idx="1"/>
          </p:nvPr>
        </p:nvSpPr>
        <p:spPr/>
        <p:txBody>
          <a:bodyPr/>
          <a:lstStyle/>
          <a:p>
            <a:r>
              <a:rPr lang="en-US" dirty="0"/>
              <a:t>UEFI contains non-volatile variables written to flash that need runtime updateability</a:t>
            </a:r>
          </a:p>
          <a:p>
            <a:pPr lvl="1"/>
            <a:r>
              <a:rPr lang="en-US" dirty="0"/>
              <a:t>Region must be left unprotected by PR masks</a:t>
            </a:r>
          </a:p>
          <a:p>
            <a:r>
              <a:rPr lang="en-US" dirty="0"/>
              <a:t>Race condition exploit can be used to make arbitrary changes to variable region</a:t>
            </a:r>
            <a:r>
              <a:rPr lang="en-US"/>
              <a:t> metadata</a:t>
            </a:r>
          </a:p>
          <a:p>
            <a:pPr lvl="1"/>
            <a:r>
              <a:rPr lang="en-US" dirty="0"/>
              <a:t>Data within the variable region is treated as trusted by the firmware</a:t>
            </a:r>
            <a:endParaRPr lang="en-US"/>
          </a:p>
          <a:p>
            <a:pPr lvl="1"/>
            <a:r>
              <a:rPr lang="en-US"/>
              <a:t>Can be used to gain code execution</a:t>
            </a:r>
          </a:p>
          <a:p>
            <a:pPr lvl="1"/>
            <a:r>
              <a:rPr lang="en-US"/>
              <a:t>Boot process can be hijacked if instantiated during platform boot</a:t>
            </a:r>
          </a:p>
          <a:p>
            <a:pPr lvl="1"/>
            <a:endParaRPr lang="en-US"/>
          </a:p>
        </p:txBody>
      </p:sp>
      <p:sp>
        <p:nvSpPr>
          <p:cNvPr id="4" name="Slide Number Placeholder 3">
            <a:extLst>
              <a:ext uri="{FF2B5EF4-FFF2-40B4-BE49-F238E27FC236}">
                <a16:creationId xmlns:a16="http://schemas.microsoft.com/office/drawing/2014/main" id="{4C057A80-BC74-2DBB-34B1-FA497DF4818F}"/>
              </a:ext>
            </a:extLst>
          </p:cNvPr>
          <p:cNvSpPr>
            <a:spLocks noGrp="1"/>
          </p:cNvSpPr>
          <p:nvPr>
            <p:ph type="sldNum" sz="quarter" idx="12"/>
          </p:nvPr>
        </p:nvSpPr>
        <p:spPr/>
        <p:txBody>
          <a:bodyPr/>
          <a:lstStyle/>
          <a:p>
            <a:fld id="{BE4A9AEF-8666-4A75-A1D6-FDDC5FF68710}" type="slidenum">
              <a:rPr lang="en-US" smtClean="0"/>
              <a:t>19</a:t>
            </a:fld>
            <a:endParaRPr lang="en-US"/>
          </a:p>
        </p:txBody>
      </p:sp>
    </p:spTree>
    <p:extLst>
      <p:ext uri="{BB962C8B-B14F-4D97-AF65-F5344CB8AC3E}">
        <p14:creationId xmlns:p14="http://schemas.microsoft.com/office/powerpoint/2010/main" val="374974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Legal Notice</a:t>
            </a:r>
          </a:p>
        </p:txBody>
      </p:sp>
      <p:sp>
        <p:nvSpPr>
          <p:cNvPr id="4" name="Content Placeholder 3"/>
          <p:cNvSpPr>
            <a:spLocks noGrp="1"/>
          </p:cNvSpPr>
          <p:nvPr>
            <p:ph sz="quarter" idx="28"/>
          </p:nvPr>
        </p:nvSpPr>
        <p:spPr/>
        <p:txBody>
          <a:bodyPr>
            <a:normAutofit lnSpcReduction="10000"/>
          </a:bodyPr>
          <a:lstStyle/>
          <a:p>
            <a:pPr>
              <a:spcBef>
                <a:spcPts val="1067"/>
              </a:spcBef>
            </a:pPr>
            <a:r>
              <a:rPr lang="en-US" altLang="en-US" sz="1867"/>
              <a:t>No computer system can be absolutely secure.</a:t>
            </a:r>
            <a:endParaRPr lang="en-US" sz="1867"/>
          </a:p>
          <a:p>
            <a:pPr>
              <a:spcBef>
                <a:spcPts val="1067"/>
              </a:spcBef>
            </a:pPr>
            <a:r>
              <a:rPr lang="en-US" sz="1867"/>
              <a:t>No license (express or implied, by estoppel or otherwise) to any intellectual property rights is granted by this document. </a:t>
            </a:r>
          </a:p>
          <a:p>
            <a:pPr>
              <a:spcBef>
                <a:spcPts val="1067"/>
              </a:spcBef>
            </a:pPr>
            <a:r>
              <a:rPr lang="en-US" sz="1867"/>
              <a:t>Intel disclaims all express and implied warranties, including without limitation, the implied warranties of merchantability, fitness for a particular purpose, and non-infringement, as well as any warranty arising from course of performance, course of dealing, or usage in trade. </a:t>
            </a:r>
          </a:p>
          <a:p>
            <a:pPr>
              <a:spcBef>
                <a:spcPts val="1067"/>
              </a:spcBef>
            </a:pPr>
            <a:r>
              <a:rPr lang="en-US" sz="1867"/>
              <a:t>This document contains information on products, services and/or processes in development.  All information provided here is subject to change without notice.  </a:t>
            </a:r>
          </a:p>
          <a:p>
            <a:pPr>
              <a:spcBef>
                <a:spcPts val="1067"/>
              </a:spcBef>
            </a:pPr>
            <a:r>
              <a:rPr lang="en-US" sz="1867"/>
              <a:t>The products and services described may contain defects or errors known as errata which may cause deviations from published specifications. Current characterized errata are available on request. </a:t>
            </a:r>
            <a:endParaRPr lang="en-US" altLang="en-US" sz="1867">
              <a:cs typeface="Segoe UI Light" panose="020B0502040204020203" pitchFamily="34" charset="0"/>
            </a:endParaRPr>
          </a:p>
          <a:p>
            <a:pPr defTabSz="1219120" eaLnBrk="0" fontAlgn="base" hangingPunct="0">
              <a:spcBef>
                <a:spcPts val="1067"/>
              </a:spcBef>
              <a:spcAft>
                <a:spcPct val="0"/>
              </a:spcAft>
            </a:pPr>
            <a:r>
              <a:rPr lang="en-US" altLang="en-US" sz="1867">
                <a:cs typeface="Segoe UI Light" panose="020B0502040204020203" pitchFamily="34" charset="0"/>
              </a:rPr>
              <a:t>Intel, the Intel logo are trademarks of Intel Corporation or its subsidiaries in the U.S. and/or other countries.  </a:t>
            </a:r>
          </a:p>
          <a:p>
            <a:pPr defTabSz="1219120" eaLnBrk="0" fontAlgn="base" hangingPunct="0">
              <a:spcBef>
                <a:spcPts val="1067"/>
              </a:spcBef>
              <a:spcAft>
                <a:spcPct val="0"/>
              </a:spcAft>
            </a:pPr>
            <a:r>
              <a:rPr lang="en-US" altLang="en-US" sz="1867">
                <a:cs typeface="Segoe UI Light" panose="020B0502040204020203" pitchFamily="34" charset="0"/>
              </a:rPr>
              <a:t>*Other names and brands may be claimed as the property of others</a:t>
            </a:r>
          </a:p>
          <a:p>
            <a:pPr defTabSz="1219120" eaLnBrk="0" fontAlgn="base" hangingPunct="0">
              <a:spcBef>
                <a:spcPts val="1067"/>
              </a:spcBef>
              <a:spcAft>
                <a:spcPct val="0"/>
              </a:spcAft>
            </a:pPr>
            <a:r>
              <a:rPr lang="en-US" altLang="en-US" sz="1867">
                <a:cs typeface="Segoe UI Light" panose="020B0502040204020203" pitchFamily="34" charset="0"/>
              </a:rPr>
              <a:t>© Intel Corporation.</a:t>
            </a:r>
          </a:p>
          <a:p>
            <a:endParaRPr lang="en-US"/>
          </a:p>
        </p:txBody>
      </p:sp>
    </p:spTree>
    <p:custDataLst>
      <p:tags r:id="rId1"/>
    </p:custDataLst>
    <p:extLst>
      <p:ext uri="{BB962C8B-B14F-4D97-AF65-F5344CB8AC3E}">
        <p14:creationId xmlns:p14="http://schemas.microsoft.com/office/powerpoint/2010/main" val="1909658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E83F0-31A5-8B8C-21A2-7DE9A21676C1}"/>
              </a:ext>
            </a:extLst>
          </p:cNvPr>
          <p:cNvSpPr>
            <a:spLocks noGrp="1"/>
          </p:cNvSpPr>
          <p:nvPr>
            <p:ph type="title"/>
          </p:nvPr>
        </p:nvSpPr>
        <p:spPr/>
        <p:txBody>
          <a:bodyPr/>
          <a:lstStyle/>
          <a:p>
            <a:r>
              <a:rPr lang="en-US"/>
              <a:t>Solution Validation</a:t>
            </a:r>
          </a:p>
        </p:txBody>
      </p:sp>
      <p:sp>
        <p:nvSpPr>
          <p:cNvPr id="3" name="Content Placeholder 2">
            <a:extLst>
              <a:ext uri="{FF2B5EF4-FFF2-40B4-BE49-F238E27FC236}">
                <a16:creationId xmlns:a16="http://schemas.microsoft.com/office/drawing/2014/main" id="{E85A07FE-4D91-7F76-88FF-61DFB352F4F4}"/>
              </a:ext>
            </a:extLst>
          </p:cNvPr>
          <p:cNvSpPr>
            <a:spLocks noGrp="1"/>
          </p:cNvSpPr>
          <p:nvPr>
            <p:ph idx="1"/>
          </p:nvPr>
        </p:nvSpPr>
        <p:spPr/>
        <p:txBody>
          <a:bodyPr/>
          <a:lstStyle/>
          <a:p>
            <a:r>
              <a:rPr lang="en-US" dirty="0"/>
              <a:t>Manufacturers historically failed to set required bits for protection</a:t>
            </a:r>
          </a:p>
          <a:p>
            <a:pPr lvl="1"/>
            <a:r>
              <a:rPr lang="en-US" dirty="0"/>
              <a:t>Systems left exploitable</a:t>
            </a:r>
          </a:p>
          <a:p>
            <a:r>
              <a:rPr lang="en-US" dirty="0"/>
              <a:t>CHIPSEC module developed to validate proper write protections</a:t>
            </a:r>
          </a:p>
          <a:p>
            <a:pPr lvl="1"/>
            <a:r>
              <a:rPr lang="en-US"/>
              <a:t>Bios_WP</a:t>
            </a:r>
          </a:p>
        </p:txBody>
      </p:sp>
      <p:sp>
        <p:nvSpPr>
          <p:cNvPr id="4" name="Slide Number Placeholder 3">
            <a:extLst>
              <a:ext uri="{FF2B5EF4-FFF2-40B4-BE49-F238E27FC236}">
                <a16:creationId xmlns:a16="http://schemas.microsoft.com/office/drawing/2014/main" id="{2223B466-7D94-21C6-6C57-BA2912BA0BD3}"/>
              </a:ext>
            </a:extLst>
          </p:cNvPr>
          <p:cNvSpPr>
            <a:spLocks noGrp="1"/>
          </p:cNvSpPr>
          <p:nvPr>
            <p:ph type="sldNum" sz="quarter" idx="12"/>
          </p:nvPr>
        </p:nvSpPr>
        <p:spPr/>
        <p:txBody>
          <a:bodyPr/>
          <a:lstStyle/>
          <a:p>
            <a:fld id="{BE4A9AEF-8666-4A75-A1D6-FDDC5FF68710}" type="slidenum">
              <a:rPr lang="en-US" smtClean="0"/>
              <a:t>20</a:t>
            </a:fld>
            <a:endParaRPr lang="en-US"/>
          </a:p>
        </p:txBody>
      </p:sp>
    </p:spTree>
    <p:extLst>
      <p:ext uri="{BB962C8B-B14F-4D97-AF65-F5344CB8AC3E}">
        <p14:creationId xmlns:p14="http://schemas.microsoft.com/office/powerpoint/2010/main" val="2945296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A5241-E7D6-21F6-CDF6-3327E70A9E3F}"/>
              </a:ext>
            </a:extLst>
          </p:cNvPr>
          <p:cNvSpPr>
            <a:spLocks noGrp="1"/>
          </p:cNvSpPr>
          <p:nvPr>
            <p:ph type="title"/>
          </p:nvPr>
        </p:nvSpPr>
        <p:spPr/>
        <p:txBody>
          <a:bodyPr/>
          <a:lstStyle/>
          <a:p>
            <a:r>
              <a:rPr lang="en-US"/>
              <a:t>BIOS_WP Module</a:t>
            </a:r>
          </a:p>
        </p:txBody>
      </p:sp>
      <p:sp>
        <p:nvSpPr>
          <p:cNvPr id="3" name="Content Placeholder 2">
            <a:extLst>
              <a:ext uri="{FF2B5EF4-FFF2-40B4-BE49-F238E27FC236}">
                <a16:creationId xmlns:a16="http://schemas.microsoft.com/office/drawing/2014/main" id="{84138CCA-FD83-87C2-07F2-A5C4DD8AA93A}"/>
              </a:ext>
            </a:extLst>
          </p:cNvPr>
          <p:cNvSpPr>
            <a:spLocks noGrp="1"/>
          </p:cNvSpPr>
          <p:nvPr>
            <p:ph idx="1"/>
          </p:nvPr>
        </p:nvSpPr>
        <p:spPr/>
        <p:txBody>
          <a:bodyPr/>
          <a:lstStyle/>
          <a:p>
            <a:r>
              <a:rPr lang="en-US"/>
              <a:t>Checks SMM and SPI based protection mechanisms to ensure BIOS region in flash is write-protected</a:t>
            </a:r>
          </a:p>
          <a:p>
            <a:r>
              <a:rPr lang="en-US"/>
              <a:t>Inspects BIOS Control register for secure configuration:</a:t>
            </a:r>
          </a:p>
          <a:p>
            <a:pPr lvl="1"/>
            <a:r>
              <a:rPr lang="en-US"/>
              <a:t>BIOS Lock Enable – Must be set to 1</a:t>
            </a:r>
          </a:p>
          <a:p>
            <a:pPr lvl="1"/>
            <a:r>
              <a:rPr lang="en-US"/>
              <a:t>BIOS Write Enable – Must be set to 0</a:t>
            </a:r>
          </a:p>
          <a:p>
            <a:pPr lvl="1"/>
            <a:r>
              <a:rPr lang="en-US"/>
              <a:t>SMM BIOS Write Protection – Must be set to 1</a:t>
            </a:r>
          </a:p>
          <a:p>
            <a:r>
              <a:rPr lang="en-US"/>
              <a:t>Checks SPI Protected Ranges</a:t>
            </a:r>
          </a:p>
          <a:p>
            <a:pPr lvl="1"/>
            <a:r>
              <a:rPr lang="en-US"/>
              <a:t>BIOS region must be covered by PRs</a:t>
            </a:r>
          </a:p>
          <a:p>
            <a:endParaRPr lang="en-US"/>
          </a:p>
        </p:txBody>
      </p:sp>
      <p:sp>
        <p:nvSpPr>
          <p:cNvPr id="4" name="Slide Number Placeholder 3">
            <a:extLst>
              <a:ext uri="{FF2B5EF4-FFF2-40B4-BE49-F238E27FC236}">
                <a16:creationId xmlns:a16="http://schemas.microsoft.com/office/drawing/2014/main" id="{3E0A3737-E8A2-E322-C4AB-F2B63DF6B16A}"/>
              </a:ext>
            </a:extLst>
          </p:cNvPr>
          <p:cNvSpPr>
            <a:spLocks noGrp="1"/>
          </p:cNvSpPr>
          <p:nvPr>
            <p:ph type="sldNum" sz="quarter" idx="12"/>
          </p:nvPr>
        </p:nvSpPr>
        <p:spPr/>
        <p:txBody>
          <a:bodyPr/>
          <a:lstStyle/>
          <a:p>
            <a:fld id="{BE4A9AEF-8666-4A75-A1D6-FDDC5FF68710}" type="slidenum">
              <a:rPr lang="en-US" smtClean="0"/>
              <a:t>21</a:t>
            </a:fld>
            <a:endParaRPr lang="en-US"/>
          </a:p>
        </p:txBody>
      </p:sp>
    </p:spTree>
    <p:extLst>
      <p:ext uri="{BB962C8B-B14F-4D97-AF65-F5344CB8AC3E}">
        <p14:creationId xmlns:p14="http://schemas.microsoft.com/office/powerpoint/2010/main" val="749387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a:t>
            </a:r>
          </a:p>
        </p:txBody>
      </p:sp>
      <p:sp>
        <p:nvSpPr>
          <p:cNvPr id="2" name="Text Placeholder 1">
            <a:extLst>
              <a:ext uri="{FF2B5EF4-FFF2-40B4-BE49-F238E27FC236}">
                <a16:creationId xmlns:a16="http://schemas.microsoft.com/office/drawing/2014/main" id="{B957465B-F808-4CC1-B6C0-D5D8EC782EF1}"/>
              </a:ext>
            </a:extLst>
          </p:cNvPr>
          <p:cNvSpPr>
            <a:spLocks noGrp="1"/>
          </p:cNvSpPr>
          <p:nvPr>
            <p:ph type="body" sz="quarter" idx="29"/>
          </p:nvPr>
        </p:nvSpPr>
        <p:spPr/>
        <p:txBody>
          <a:bodyPr/>
          <a:lstStyle/>
          <a:p>
            <a:endParaRPr lang="en-US"/>
          </a:p>
        </p:txBody>
      </p:sp>
    </p:spTree>
    <p:custDataLst>
      <p:tags r:id="rId1"/>
    </p:custDataLst>
    <p:extLst>
      <p:ext uri="{BB962C8B-B14F-4D97-AF65-F5344CB8AC3E}">
        <p14:creationId xmlns:p14="http://schemas.microsoft.com/office/powerpoint/2010/main" val="3051876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Content Placeholder 2"/>
          <p:cNvSpPr>
            <a:spLocks noGrp="1"/>
          </p:cNvSpPr>
          <p:nvPr>
            <p:ph idx="1"/>
          </p:nvPr>
        </p:nvSpPr>
        <p:spPr>
          <a:xfrm>
            <a:off x="977874" y="1210895"/>
            <a:ext cx="10970683" cy="1541889"/>
          </a:xfrm>
        </p:spPr>
        <p:txBody>
          <a:bodyPr>
            <a:normAutofit lnSpcReduction="10000"/>
          </a:bodyPr>
          <a:lstStyle/>
          <a:p>
            <a:r>
              <a:rPr lang="en-US" dirty="0"/>
              <a:t>Looking forward to your future research &amp; CHIPSEC contributions!</a:t>
            </a:r>
          </a:p>
          <a:p>
            <a:r>
              <a:rPr lang="en-US" dirty="0"/>
              <a:t>Any additional feedback is welcome at </a:t>
            </a:r>
            <a:r>
              <a:rPr lang="en-US" dirty="0">
                <a:solidFill>
                  <a:schemeClr val="accent2"/>
                </a:solidFill>
                <a:hlinkClick r:id="rId3">
                  <a:extLst>
                    <a:ext uri="{A12FA001-AC4F-418D-AE19-62706E023703}">
                      <ahyp:hlinkClr xmlns:ahyp="http://schemas.microsoft.com/office/drawing/2018/hyperlinkcolor" val="tx"/>
                    </a:ext>
                  </a:extLst>
                </a:hlinkClick>
              </a:rPr>
              <a:t>chipsec@intel.com</a:t>
            </a:r>
            <a:r>
              <a:rPr lang="en-US" dirty="0">
                <a:solidFill>
                  <a:schemeClr val="accent2"/>
                </a:solidFill>
              </a:rPr>
              <a:t> </a:t>
            </a:r>
          </a:p>
          <a:p>
            <a:r>
              <a:rPr lang="en-US" dirty="0"/>
              <a:t>CHIPSEC Discord Server </a:t>
            </a:r>
            <a:r>
              <a:rPr lang="en-US" dirty="0">
                <a:solidFill>
                  <a:schemeClr val="accent2"/>
                </a:solidFill>
                <a:hlinkClick r:id="rId4">
                  <a:extLst>
                    <a:ext uri="{A12FA001-AC4F-418D-AE19-62706E023703}">
                      <ahyp:hlinkClr xmlns:ahyp="http://schemas.microsoft.com/office/drawing/2018/hyperlinkcolor" val="tx"/>
                    </a:ext>
                  </a:extLst>
                </a:hlinkClick>
              </a:rPr>
              <a:t>https://discord.gg/NvxdPe8RKt</a:t>
            </a:r>
            <a:r>
              <a:rPr lang="en-US" dirty="0">
                <a:solidFill>
                  <a:schemeClr val="accent2"/>
                </a:solidFill>
              </a:rPr>
              <a:t> </a:t>
            </a:r>
          </a:p>
        </p:txBody>
      </p:sp>
      <p:pic>
        <p:nvPicPr>
          <p:cNvPr id="9" name="Picture 8" descr="Icon&#10;&#10;Description automatically generated">
            <a:extLst>
              <a:ext uri="{FF2B5EF4-FFF2-40B4-BE49-F238E27FC236}">
                <a16:creationId xmlns:a16="http://schemas.microsoft.com/office/drawing/2014/main" id="{54D338C2-8CA0-4CB4-883D-CF4882AB3D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3277" y="3310820"/>
            <a:ext cx="2336285" cy="2336285"/>
          </a:xfrm>
          <a:prstGeom prst="rect">
            <a:avLst/>
          </a:prstGeom>
        </p:spPr>
      </p:pic>
      <p:pic>
        <p:nvPicPr>
          <p:cNvPr id="1026" name="Picture 2" descr="A QR Code">
            <a:extLst>
              <a:ext uri="{FF2B5EF4-FFF2-40B4-BE49-F238E27FC236}">
                <a16:creationId xmlns:a16="http://schemas.microsoft.com/office/drawing/2014/main" id="{557B1B96-5F47-B472-4E1C-3E4E738BE7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0991" y="3859371"/>
            <a:ext cx="1787734" cy="17877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iscord icon png, Discord icon png Transparent FREE for download on WebStockReview 2022">
            <a:extLst>
              <a:ext uri="{FF2B5EF4-FFF2-40B4-BE49-F238E27FC236}">
                <a16:creationId xmlns:a16="http://schemas.microsoft.com/office/drawing/2014/main" id="{6D242DC9-AFF1-B873-445B-3A0D7CFD07D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42161" y="2880541"/>
            <a:ext cx="978830" cy="97883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23184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Questions? Try it yourself!</a:t>
            </a:r>
          </a:p>
        </p:txBody>
      </p:sp>
      <p:sp>
        <p:nvSpPr>
          <p:cNvPr id="2" name="Text Placeholder 1">
            <a:extLst>
              <a:ext uri="{FF2B5EF4-FFF2-40B4-BE49-F238E27FC236}">
                <a16:creationId xmlns:a16="http://schemas.microsoft.com/office/drawing/2014/main" id="{B957465B-F808-4CC1-B6C0-D5D8EC782EF1}"/>
              </a:ext>
            </a:extLst>
          </p:cNvPr>
          <p:cNvSpPr>
            <a:spLocks noGrp="1"/>
          </p:cNvSpPr>
          <p:nvPr>
            <p:ph type="body" sz="quarter" idx="29"/>
          </p:nvPr>
        </p:nvSpPr>
        <p:spPr/>
        <p:txBody>
          <a:bodyPr/>
          <a:lstStyle/>
          <a:p>
            <a:endParaRPr lang="en-US"/>
          </a:p>
        </p:txBody>
      </p:sp>
    </p:spTree>
    <p:custDataLst>
      <p:tags r:id="rId1"/>
    </p:custDataLst>
    <p:extLst>
      <p:ext uri="{BB962C8B-B14F-4D97-AF65-F5344CB8AC3E}">
        <p14:creationId xmlns:p14="http://schemas.microsoft.com/office/powerpoint/2010/main" val="379193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63064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References</a:t>
            </a:r>
          </a:p>
        </p:txBody>
      </p:sp>
      <p:sp>
        <p:nvSpPr>
          <p:cNvPr id="5" name="Content Placeholder 4"/>
          <p:cNvSpPr>
            <a:spLocks noGrp="1"/>
          </p:cNvSpPr>
          <p:nvPr>
            <p:ph idx="1"/>
          </p:nvPr>
        </p:nvSpPr>
        <p:spPr>
          <a:xfrm>
            <a:off x="607484" y="1248698"/>
            <a:ext cx="10970683" cy="4923504"/>
          </a:xfrm>
        </p:spPr>
        <p:txBody>
          <a:bodyPr>
            <a:normAutofit/>
          </a:bodyPr>
          <a:lstStyle/>
          <a:p>
            <a:r>
              <a:rPr lang="en-US"/>
              <a:t>Chipsec</a:t>
            </a:r>
          </a:p>
          <a:p>
            <a:pPr marL="203200" lvl="1" indent="0">
              <a:buNone/>
            </a:pPr>
            <a:r>
              <a:rPr lang="en-US" sz="1900">
                <a:hlinkClick r:id="rId3">
                  <a:extLst>
                    <a:ext uri="{A12FA001-AC4F-418D-AE19-62706E023703}">
                      <ahyp:hlinkClr xmlns:ahyp="http://schemas.microsoft.com/office/drawing/2018/hyperlinkcolor" val="tx"/>
                    </a:ext>
                  </a:extLst>
                </a:hlinkClick>
              </a:rPr>
              <a:t>https://github.com/chipsec/chipsec</a:t>
            </a:r>
            <a:endParaRPr lang="en-US" sz="1900"/>
          </a:p>
          <a:p>
            <a:r>
              <a:rPr lang="en-US"/>
              <a:t>Chipsec Documentation </a:t>
            </a:r>
          </a:p>
          <a:p>
            <a:pPr marL="203200" lvl="1" indent="0">
              <a:buNone/>
            </a:pPr>
            <a:r>
              <a:rPr lang="en-US" sz="1900">
                <a:hlinkClick r:id="rId4">
                  <a:extLst>
                    <a:ext uri="{A12FA001-AC4F-418D-AE19-62706E023703}">
                      <ahyp:hlinkClr xmlns:ahyp="http://schemas.microsoft.com/office/drawing/2018/hyperlinkcolor" val="tx"/>
                    </a:ext>
                  </a:extLst>
                </a:hlinkClick>
              </a:rPr>
              <a:t>https://chipsec.github.io</a:t>
            </a:r>
            <a:r>
              <a:rPr lang="en-US" sz="1900"/>
              <a:t> </a:t>
            </a:r>
          </a:p>
        </p:txBody>
      </p:sp>
    </p:spTree>
    <p:custDataLst>
      <p:tags r:id="rId1"/>
    </p:custDataLst>
    <p:extLst>
      <p:ext uri="{BB962C8B-B14F-4D97-AF65-F5344CB8AC3E}">
        <p14:creationId xmlns:p14="http://schemas.microsoft.com/office/powerpoint/2010/main" val="820423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Troubleshooting Windows:</a:t>
            </a:r>
          </a:p>
        </p:txBody>
      </p:sp>
      <p:sp>
        <p:nvSpPr>
          <p:cNvPr id="5" name="Content Placeholder 4"/>
          <p:cNvSpPr>
            <a:spLocks noGrp="1"/>
          </p:cNvSpPr>
          <p:nvPr>
            <p:ph idx="1"/>
          </p:nvPr>
        </p:nvSpPr>
        <p:spPr>
          <a:xfrm>
            <a:off x="607484" y="1248698"/>
            <a:ext cx="10970683" cy="4923504"/>
          </a:xfrm>
        </p:spPr>
        <p:txBody>
          <a:bodyPr>
            <a:normAutofit fontScale="92500" lnSpcReduction="10000"/>
          </a:bodyPr>
          <a:lstStyle/>
          <a:p>
            <a:r>
              <a:rPr lang="en-US" sz="1900"/>
              <a:t>Is driver signing disabled? </a:t>
            </a:r>
          </a:p>
          <a:p>
            <a:r>
              <a:rPr lang="en-US" sz="1900"/>
              <a:t>Driver build error: Recommend using VS2019. SDK and WDK should match the OS you are running (11 for Win 11, 10 for Win 10)</a:t>
            </a:r>
          </a:p>
          <a:p>
            <a:r>
              <a:rPr lang="en-US" sz="1800" b="1" i="0">
                <a:effectLst/>
                <a:latin typeface="Helvetica-Bold"/>
              </a:rPr>
              <a:t>Windows: Python not in path / won’t run from command-line</a:t>
            </a:r>
            <a:r>
              <a:rPr lang="en-US" sz="1800" b="0" i="0">
                <a:effectLst/>
                <a:latin typeface="Helvetica" panose="020B0604020202020204" pitchFamily="34" charset="0"/>
              </a:rPr>
              <a:t>’</a:t>
            </a:r>
            <a:br>
              <a:rPr lang="en-US" sz="1800" b="0" i="0">
                <a:effectLst/>
                <a:latin typeface="Helvetica" panose="020B0604020202020204" pitchFamily="34" charset="0"/>
              </a:rPr>
            </a:br>
            <a:r>
              <a:rPr lang="en-US" sz="1800" b="0" i="0">
                <a:effectLst/>
                <a:latin typeface="Helvetica" panose="020B0604020202020204" pitchFamily="34" charset="0"/>
              </a:rPr>
              <a:t>When installing Python support, make sure the installer is run in </a:t>
            </a:r>
            <a:r>
              <a:rPr lang="en-US" sz="1800" b="0" i="1">
                <a:effectLst/>
                <a:latin typeface="Helvetica-Oblique"/>
              </a:rPr>
              <a:t>Administrator Mode` </a:t>
            </a:r>
            <a:r>
              <a:rPr lang="en-US" sz="1800" b="0" i="0">
                <a:effectLst/>
                <a:latin typeface="Helvetica" panose="020B0604020202020204" pitchFamily="34" charset="0"/>
              </a:rPr>
              <a:t>and ensure to add to</a:t>
            </a:r>
            <a:br>
              <a:rPr lang="en-US" sz="1800" b="0" i="0">
                <a:effectLst/>
                <a:latin typeface="Helvetica" panose="020B0604020202020204" pitchFamily="34" charset="0"/>
              </a:rPr>
            </a:br>
            <a:r>
              <a:rPr lang="en-US" sz="1800" b="0" i="0">
                <a:effectLst/>
                <a:latin typeface="Helvetica" panose="020B0604020202020204" pitchFamily="34" charset="0"/>
              </a:rPr>
              <a:t>environment variable is checked. It is NOT a CHIPSEC error.</a:t>
            </a:r>
            <a:br>
              <a:rPr lang="en-US" sz="1800" b="0" i="0">
                <a:effectLst/>
                <a:latin typeface="Helvetica" panose="020B0604020202020204" pitchFamily="34" charset="0"/>
              </a:rPr>
            </a:br>
            <a:r>
              <a:rPr lang="en-US" sz="1800" b="0" i="0">
                <a:effectLst/>
                <a:latin typeface="Helvetica" panose="020B0604020202020204" pitchFamily="34" charset="0"/>
              </a:rPr>
              <a:t>Easiest way to fix is to rerun the Windows Python installer and select </a:t>
            </a:r>
            <a:r>
              <a:rPr lang="en-US" sz="1800" b="0" i="1">
                <a:effectLst/>
                <a:latin typeface="Helvetica-Oblique"/>
              </a:rPr>
              <a:t>Add Python to environment variables</a:t>
            </a:r>
            <a:r>
              <a:rPr lang="en-US" sz="1800" b="0" i="0">
                <a:effectLst/>
                <a:latin typeface="Helvetica" panose="020B0604020202020204" pitchFamily="34" charset="0"/>
              </a:rPr>
              <a:t>.</a:t>
            </a:r>
            <a:br>
              <a:rPr lang="en-US" sz="1800" b="0" i="0">
                <a:effectLst/>
                <a:latin typeface="Helvetica" panose="020B0604020202020204" pitchFamily="34" charset="0"/>
              </a:rPr>
            </a:br>
            <a:r>
              <a:rPr lang="en-US" sz="1800" b="0" i="0">
                <a:effectLst/>
                <a:latin typeface="Helvetica" panose="020B0604020202020204" pitchFamily="34" charset="0"/>
              </a:rPr>
              <a:t>Exact text may change from version to version</a:t>
            </a:r>
            <a:r>
              <a:rPr lang="en-US" sz="1400"/>
              <a:t> </a:t>
            </a:r>
            <a:br>
              <a:rPr lang="en-US" sz="1400"/>
            </a:br>
            <a:endParaRPr lang="en-US" sz="1400"/>
          </a:p>
          <a:p>
            <a:r>
              <a:rPr lang="en-US" sz="1800" b="1" i="0">
                <a:effectLst/>
                <a:latin typeface="Helvetica-Bold"/>
              </a:rPr>
              <a:t>No module named </a:t>
            </a:r>
            <a:r>
              <a:rPr lang="en-US" sz="1800" b="1" i="0" err="1">
                <a:effectLst/>
                <a:latin typeface="Helvetica-Bold"/>
              </a:rPr>
              <a:t>pywintypes</a:t>
            </a:r>
            <a:br>
              <a:rPr lang="en-US" sz="1800" b="1" i="0">
                <a:effectLst/>
                <a:latin typeface="Helvetica-Bold"/>
              </a:rPr>
            </a:br>
            <a:r>
              <a:rPr lang="en-US" sz="1800" b="0" i="0">
                <a:effectLst/>
                <a:latin typeface="Helvetica" panose="020B0604020202020204" pitchFamily="34" charset="0"/>
              </a:rPr>
              <a:t>This is error is indicating that Python cannot find the </a:t>
            </a:r>
            <a:r>
              <a:rPr lang="en-US" sz="1800" b="0" i="1">
                <a:effectLst/>
                <a:latin typeface="Helvetica-Oblique"/>
              </a:rPr>
              <a:t>pywin32 </a:t>
            </a:r>
            <a:r>
              <a:rPr lang="en-US" sz="1800" b="0" i="0">
                <a:effectLst/>
                <a:latin typeface="Helvetica" panose="020B0604020202020204" pitchFamily="34" charset="0"/>
              </a:rPr>
              <a:t>module. Basically, the Python Windows</a:t>
            </a:r>
            <a:br>
              <a:rPr lang="en-US" sz="1800" b="0" i="0">
                <a:effectLst/>
                <a:latin typeface="Helvetica" panose="020B0604020202020204" pitchFamily="34" charset="0"/>
              </a:rPr>
            </a:br>
            <a:r>
              <a:rPr lang="en-US" sz="1800" b="0" i="0">
                <a:effectLst/>
                <a:latin typeface="Helvetica" panose="020B0604020202020204" pitchFamily="34" charset="0"/>
              </a:rPr>
              <a:t>Extension dependency, </a:t>
            </a:r>
            <a:r>
              <a:rPr lang="en-US" sz="1800" b="0" i="1">
                <a:effectLst/>
                <a:latin typeface="Helvetica-Oblique"/>
              </a:rPr>
              <a:t>pywin32</a:t>
            </a:r>
            <a:r>
              <a:rPr lang="en-US" sz="1800" b="0" i="0">
                <a:effectLst/>
                <a:latin typeface="Helvetica" panose="020B0604020202020204" pitchFamily="34" charset="0"/>
              </a:rPr>
              <a:t>, was not installed.</a:t>
            </a:r>
            <a:br>
              <a:rPr lang="en-US" sz="1800" b="0" i="0">
                <a:effectLst/>
                <a:latin typeface="Helvetica" panose="020B0604020202020204" pitchFamily="34" charset="0"/>
              </a:rPr>
            </a:br>
            <a:r>
              <a:rPr lang="en-US" sz="1800" b="0" i="0">
                <a:effectLst/>
                <a:latin typeface="Helvetica" panose="020B0604020202020204" pitchFamily="34" charset="0"/>
              </a:rPr>
              <a:t>To fix, verify that the appropriate </a:t>
            </a:r>
            <a:r>
              <a:rPr lang="en-US" sz="1800" b="0" i="1">
                <a:effectLst/>
                <a:latin typeface="Helvetica-Oblique"/>
              </a:rPr>
              <a:t>PyWin32 </a:t>
            </a:r>
            <a:r>
              <a:rPr lang="en-US" sz="1800" b="0" i="0">
                <a:effectLst/>
                <a:latin typeface="Helvetica" panose="020B0604020202020204" pitchFamily="34" charset="0"/>
              </a:rPr>
              <a:t>module is installed on the system.</a:t>
            </a:r>
            <a:br>
              <a:rPr lang="en-US" sz="1800" b="0" i="0">
                <a:effectLst/>
                <a:latin typeface="Helvetica" panose="020B0604020202020204" pitchFamily="34" charset="0"/>
              </a:rPr>
            </a:br>
            <a:r>
              <a:rPr lang="en-US" sz="1800" b="0" i="0">
                <a:effectLst/>
                <a:latin typeface="Helvetica" panose="020B0604020202020204" pitchFamily="34" charset="0"/>
              </a:rPr>
              <a:t>Location of these modules are covered in the Windows Prerequisite section earlier in this document.</a:t>
            </a:r>
            <a:br>
              <a:rPr lang="en-US" sz="1800" b="0" i="0">
                <a:effectLst/>
                <a:latin typeface="Helvetica" panose="020B0604020202020204" pitchFamily="34" charset="0"/>
              </a:rPr>
            </a:br>
            <a:r>
              <a:rPr lang="en-US" sz="1800" b="0" i="0">
                <a:effectLst/>
                <a:latin typeface="Helvetica" panose="020B0604020202020204" pitchFamily="34" charset="0"/>
              </a:rPr>
              <a:t>Example error:</a:t>
            </a:r>
            <a:br>
              <a:rPr lang="en-US" sz="1800" b="0" i="0">
                <a:effectLst/>
                <a:latin typeface="Helvetica" panose="020B0604020202020204" pitchFamily="34" charset="0"/>
              </a:rPr>
            </a:br>
            <a:r>
              <a:rPr lang="en-US" sz="1800" b="0" i="0">
                <a:effectLst/>
                <a:latin typeface="Helvetica" panose="020B0604020202020204" pitchFamily="34" charset="0"/>
              </a:rPr>
              <a:t>22 - Using CHIPSEC</a:t>
            </a:r>
            <a:br>
              <a:rPr lang="en-US" sz="1400"/>
            </a:br>
            <a:r>
              <a:rPr lang="en-US" sz="1800" b="0" i="0" err="1">
                <a:effectLst/>
                <a:latin typeface="Courier"/>
              </a:rPr>
              <a:t>ImportError</a:t>
            </a:r>
            <a:r>
              <a:rPr lang="en-US" sz="1800" b="0" i="0">
                <a:effectLst/>
                <a:latin typeface="Courier"/>
              </a:rPr>
              <a:t>: No module named </a:t>
            </a:r>
            <a:r>
              <a:rPr lang="en-US" sz="1800" b="0" i="0" err="1">
                <a:effectLst/>
                <a:latin typeface="Courier"/>
              </a:rPr>
              <a:t>pywintypes</a:t>
            </a:r>
            <a:r>
              <a:rPr lang="en-US" sz="1400"/>
              <a:t> </a:t>
            </a:r>
            <a:br>
              <a:rPr lang="en-US" sz="1400"/>
            </a:br>
            <a:endParaRPr lang="en-US" sz="1900"/>
          </a:p>
        </p:txBody>
      </p:sp>
    </p:spTree>
    <p:custDataLst>
      <p:tags r:id="rId1"/>
    </p:custDataLst>
    <p:extLst>
      <p:ext uri="{BB962C8B-B14F-4D97-AF65-F5344CB8AC3E}">
        <p14:creationId xmlns:p14="http://schemas.microsoft.com/office/powerpoint/2010/main" val="1044082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Troubleshooting Linux</a:t>
            </a:r>
          </a:p>
        </p:txBody>
      </p:sp>
      <p:sp>
        <p:nvSpPr>
          <p:cNvPr id="5" name="Content Placeholder 4"/>
          <p:cNvSpPr>
            <a:spLocks noGrp="1"/>
          </p:cNvSpPr>
          <p:nvPr>
            <p:ph idx="1"/>
          </p:nvPr>
        </p:nvSpPr>
        <p:spPr>
          <a:xfrm>
            <a:off x="607484" y="1248698"/>
            <a:ext cx="10970683" cy="4923504"/>
          </a:xfrm>
        </p:spPr>
        <p:txBody>
          <a:bodyPr>
            <a:normAutofit/>
          </a:bodyPr>
          <a:lstStyle/>
          <a:p>
            <a:r>
              <a:rPr lang="en-US" sz="2000"/>
              <a:t>Did you use </a:t>
            </a:r>
            <a:r>
              <a:rPr lang="en-US" sz="2000" err="1"/>
              <a:t>sudo</a:t>
            </a:r>
            <a:r>
              <a:rPr lang="en-US" sz="2000"/>
              <a:t>?</a:t>
            </a:r>
          </a:p>
          <a:p>
            <a:r>
              <a:rPr lang="en-US" sz="1800" b="1" i="0">
                <a:effectLst/>
                <a:latin typeface="Courier"/>
              </a:rPr>
              <a:t>/bin/</a:t>
            </a:r>
            <a:r>
              <a:rPr lang="en-US" sz="1800" b="1" i="0" err="1">
                <a:effectLst/>
                <a:latin typeface="Courier"/>
              </a:rPr>
              <a:t>sh</a:t>
            </a:r>
            <a:r>
              <a:rPr lang="en-US" sz="1800" b="1" i="0">
                <a:effectLst/>
                <a:latin typeface="Courier"/>
              </a:rPr>
              <a:t>: 1: </a:t>
            </a:r>
            <a:r>
              <a:rPr lang="en-US" sz="1800" b="1" i="0" err="1">
                <a:effectLst/>
                <a:latin typeface="Courier"/>
              </a:rPr>
              <a:t>nasm</a:t>
            </a:r>
            <a:r>
              <a:rPr lang="en-US" sz="1800" b="1" i="0">
                <a:effectLst/>
                <a:latin typeface="Courier"/>
              </a:rPr>
              <a:t>: not found</a:t>
            </a:r>
            <a:br>
              <a:rPr lang="en-US" sz="1800" b="0" i="0">
                <a:effectLst/>
                <a:latin typeface="Courier"/>
              </a:rPr>
            </a:br>
            <a:r>
              <a:rPr lang="en-US" sz="1800" b="0" i="0">
                <a:effectLst/>
                <a:latin typeface="Courier"/>
              </a:rPr>
              <a:t>Makefile:22: recipe for target 'chipsec64' failed</a:t>
            </a:r>
            <a:br>
              <a:rPr lang="en-US" sz="1800" b="0" i="0">
                <a:effectLst/>
                <a:latin typeface="Courier"/>
              </a:rPr>
            </a:br>
            <a:r>
              <a:rPr lang="en-US" sz="1800" b="0" i="0">
                <a:effectLst/>
                <a:latin typeface="Courier"/>
              </a:rPr>
              <a:t>make: ***[chipsec64] Error 127</a:t>
            </a:r>
            <a:r>
              <a:rPr lang="en-US" sz="1400"/>
              <a:t> </a:t>
            </a:r>
            <a:br>
              <a:rPr lang="en-US" sz="1400"/>
            </a:br>
            <a:r>
              <a:rPr lang="en-US" sz="1400"/>
              <a:t>Make sure you install all prerequisites. </a:t>
            </a:r>
          </a:p>
          <a:p>
            <a:r>
              <a:rPr lang="en-US" sz="1800" b="1" i="0">
                <a:effectLst/>
                <a:latin typeface="Helvetica-Bold"/>
              </a:rPr>
              <a:t>Clock Skew Detected</a:t>
            </a:r>
            <a:br>
              <a:rPr lang="en-US" sz="1800" b="1" i="0">
                <a:effectLst/>
                <a:latin typeface="Helvetica-Bold"/>
              </a:rPr>
            </a:br>
            <a:r>
              <a:rPr lang="en-US" sz="1800" b="0" i="0">
                <a:effectLst/>
                <a:latin typeface="Helvetica" panose="020B0604020202020204" pitchFamily="34" charset="0"/>
              </a:rPr>
              <a:t>This error seems to occur when building the driver and the build system Date / Time are not set properly.</a:t>
            </a:r>
            <a:br>
              <a:rPr lang="en-US" sz="1800" b="0" i="0">
                <a:effectLst/>
                <a:latin typeface="Helvetica" panose="020B0604020202020204" pitchFamily="34" charset="0"/>
              </a:rPr>
            </a:br>
            <a:r>
              <a:rPr lang="en-US" sz="1800" b="0" i="0">
                <a:effectLst/>
                <a:latin typeface="Helvetica" panose="020B0604020202020204" pitchFamily="34" charset="0"/>
              </a:rPr>
              <a:t>Setting the system date and time should correct this issue.</a:t>
            </a:r>
            <a:r>
              <a:rPr lang="en-US" sz="1400"/>
              <a:t> </a:t>
            </a:r>
            <a:br>
              <a:rPr lang="en-US" sz="1400"/>
            </a:br>
            <a:r>
              <a:rPr lang="en-US" sz="1800" b="0" i="0">
                <a:effectLst/>
                <a:latin typeface="Courier"/>
              </a:rPr>
              <a:t>make: warning: Clock skew detected. Your build may be incomplete.</a:t>
            </a:r>
            <a:r>
              <a:rPr lang="en-US" sz="1400"/>
              <a:t> </a:t>
            </a:r>
            <a:br>
              <a:rPr lang="en-US" sz="1400"/>
            </a:br>
            <a:endParaRPr lang="en-US" sz="1900"/>
          </a:p>
        </p:txBody>
      </p:sp>
    </p:spTree>
    <p:custDataLst>
      <p:tags r:id="rId1"/>
    </p:custDataLst>
    <p:extLst>
      <p:ext uri="{BB962C8B-B14F-4D97-AF65-F5344CB8AC3E}">
        <p14:creationId xmlns:p14="http://schemas.microsoft.com/office/powerpoint/2010/main" val="2266702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Firmware/Chipsec/Security Acronyms </a:t>
            </a:r>
          </a:p>
        </p:txBody>
      </p:sp>
      <p:graphicFrame>
        <p:nvGraphicFramePr>
          <p:cNvPr id="3" name="Table 2"/>
          <p:cNvGraphicFramePr>
            <a:graphicFrameLocks noGrp="1"/>
          </p:cNvGraphicFramePr>
          <p:nvPr>
            <p:extLst>
              <p:ext uri="{D42A27DB-BD31-4B8C-83A1-F6EECF244321}">
                <p14:modId xmlns:p14="http://schemas.microsoft.com/office/powerpoint/2010/main" val="322398099"/>
              </p:ext>
            </p:extLst>
          </p:nvPr>
        </p:nvGraphicFramePr>
        <p:xfrm>
          <a:off x="439106" y="1733672"/>
          <a:ext cx="11387871" cy="3641597"/>
        </p:xfrm>
        <a:graphic>
          <a:graphicData uri="http://schemas.openxmlformats.org/drawingml/2006/table">
            <a:tbl>
              <a:tblPr bandRow="1">
                <a:tableStyleId>{5C22544A-7EE6-4342-B048-85BDC9FD1C3A}</a:tableStyleId>
              </a:tblPr>
              <a:tblGrid>
                <a:gridCol w="516289">
                  <a:extLst>
                    <a:ext uri="{9D8B030D-6E8A-4147-A177-3AD203B41FA5}">
                      <a16:colId xmlns:a16="http://schemas.microsoft.com/office/drawing/2014/main" val="20000"/>
                    </a:ext>
                  </a:extLst>
                </a:gridCol>
                <a:gridCol w="3238678">
                  <a:extLst>
                    <a:ext uri="{9D8B030D-6E8A-4147-A177-3AD203B41FA5}">
                      <a16:colId xmlns:a16="http://schemas.microsoft.com/office/drawing/2014/main" val="20001"/>
                    </a:ext>
                  </a:extLst>
                </a:gridCol>
                <a:gridCol w="161925">
                  <a:extLst>
                    <a:ext uri="{9D8B030D-6E8A-4147-A177-3AD203B41FA5}">
                      <a16:colId xmlns:a16="http://schemas.microsoft.com/office/drawing/2014/main" val="20002"/>
                    </a:ext>
                  </a:extLst>
                </a:gridCol>
                <a:gridCol w="600075">
                  <a:extLst>
                    <a:ext uri="{9D8B030D-6E8A-4147-A177-3AD203B41FA5}">
                      <a16:colId xmlns:a16="http://schemas.microsoft.com/office/drawing/2014/main" val="20003"/>
                    </a:ext>
                  </a:extLst>
                </a:gridCol>
                <a:gridCol w="2676525">
                  <a:extLst>
                    <a:ext uri="{9D8B030D-6E8A-4147-A177-3AD203B41FA5}">
                      <a16:colId xmlns:a16="http://schemas.microsoft.com/office/drawing/2014/main" val="20004"/>
                    </a:ext>
                  </a:extLst>
                </a:gridCol>
                <a:gridCol w="190500">
                  <a:extLst>
                    <a:ext uri="{9D8B030D-6E8A-4147-A177-3AD203B41FA5}">
                      <a16:colId xmlns:a16="http://schemas.microsoft.com/office/drawing/2014/main" val="20005"/>
                    </a:ext>
                  </a:extLst>
                </a:gridCol>
                <a:gridCol w="628650">
                  <a:extLst>
                    <a:ext uri="{9D8B030D-6E8A-4147-A177-3AD203B41FA5}">
                      <a16:colId xmlns:a16="http://schemas.microsoft.com/office/drawing/2014/main" val="20006"/>
                    </a:ext>
                  </a:extLst>
                </a:gridCol>
                <a:gridCol w="3375229">
                  <a:extLst>
                    <a:ext uri="{9D8B030D-6E8A-4147-A177-3AD203B41FA5}">
                      <a16:colId xmlns:a16="http://schemas.microsoft.com/office/drawing/2014/main" val="20007"/>
                    </a:ext>
                  </a:extLst>
                </a:gridCol>
              </a:tblGrid>
              <a:tr h="175663">
                <a:tc>
                  <a:txBody>
                    <a:bodyPr/>
                    <a:lstStyle/>
                    <a:p>
                      <a:pPr algn="l" fontAlgn="b"/>
                      <a:r>
                        <a:rPr lang="en-US" sz="1200" u="none" strike="noStrike">
                          <a:solidFill>
                            <a:schemeClr val="bg1"/>
                          </a:solidFill>
                          <a:effectLst/>
                        </a:rPr>
                        <a:t>(U)EFI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(Unified) Extendible Firmware Interface </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GUID</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Globally Unique Identifier</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PPI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PEIM-to-PEIM Interface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0"/>
                  </a:ext>
                </a:extLst>
              </a:tr>
              <a:tr h="175663">
                <a:tc>
                  <a:txBody>
                    <a:bodyPr/>
                    <a:lstStyle/>
                    <a:p>
                      <a:pPr algn="l" fontAlgn="b"/>
                      <a:r>
                        <a:rPr lang="en-US" sz="1200" u="none" strike="noStrike">
                          <a:solidFill>
                            <a:schemeClr val="bg1"/>
                          </a:solidFill>
                          <a:effectLst/>
                        </a:rPr>
                        <a:t>EDK2</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EFI Development Kit II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HAL</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Hardware Abstraction Layer</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b="0" i="0" u="none" strike="noStrike" err="1">
                          <a:solidFill>
                            <a:schemeClr val="bg1"/>
                          </a:solidFill>
                          <a:effectLst/>
                          <a:latin typeface="Calibri" panose="020F0502020204030204" pitchFamily="34" charset="0"/>
                        </a:rPr>
                        <a:t>Ptr</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b="0" i="0" u="none" strike="noStrike">
                          <a:solidFill>
                            <a:schemeClr val="bg1"/>
                          </a:solidFill>
                          <a:effectLst/>
                          <a:latin typeface="Calibri" panose="020F0502020204030204" pitchFamily="34" charset="0"/>
                        </a:rPr>
                        <a:t>Pointer</a:t>
                      </a:r>
                    </a:p>
                  </a:txBody>
                  <a:tcPr marL="8783" marR="8783" marT="8783" marB="0" anchor="b"/>
                </a:tc>
                <a:extLst>
                  <a:ext uri="{0D108BD9-81ED-4DB2-BD59-A6C34878D82A}">
                    <a16:rowId xmlns:a16="http://schemas.microsoft.com/office/drawing/2014/main" val="10001"/>
                  </a:ext>
                </a:extLst>
              </a:tr>
              <a:tr h="175663">
                <a:tc>
                  <a:txBody>
                    <a:bodyPr/>
                    <a:lstStyle/>
                    <a:p>
                      <a:pPr algn="l" fontAlgn="b"/>
                      <a:r>
                        <a:rPr lang="en-US" sz="1200" u="none" strike="noStrike">
                          <a:solidFill>
                            <a:schemeClr val="bg1"/>
                          </a:solidFill>
                          <a:effectLst/>
                        </a:rPr>
                        <a:t>ABI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Application Binary Interface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HOB</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Hand-off Block</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ROM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Read Only Memory</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2"/>
                  </a:ext>
                </a:extLst>
              </a:tr>
              <a:tr h="175663">
                <a:tc>
                  <a:txBody>
                    <a:bodyPr/>
                    <a:lstStyle/>
                    <a:p>
                      <a:pPr algn="l" fontAlgn="b"/>
                      <a:r>
                        <a:rPr lang="en-US" sz="1200" u="none" strike="noStrike">
                          <a:solidFill>
                            <a:schemeClr val="bg1"/>
                          </a:solidFill>
                          <a:effectLst/>
                        </a:rPr>
                        <a:t>ACPI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Advanced Configuration and Power Interface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b="0" i="0" u="none" strike="noStrike">
                          <a:solidFill>
                            <a:schemeClr val="bg1"/>
                          </a:solidFill>
                          <a:effectLst/>
                          <a:latin typeface="Calibri" panose="020F0502020204030204" pitchFamily="34" charset="0"/>
                        </a:rPr>
                        <a:t>I/O</a:t>
                      </a:r>
                    </a:p>
                  </a:txBody>
                  <a:tcPr marL="8783" marR="8783" marT="8783" marB="0" anchor="b"/>
                </a:tc>
                <a:tc>
                  <a:txBody>
                    <a:bodyPr/>
                    <a:lstStyle/>
                    <a:p>
                      <a:pPr algn="l" fontAlgn="b"/>
                      <a:r>
                        <a:rPr lang="en-US" sz="1200" b="0" i="0" u="none" strike="noStrike">
                          <a:solidFill>
                            <a:schemeClr val="bg1"/>
                          </a:solidFill>
                          <a:effectLst/>
                          <a:latin typeface="Calibri" panose="020F0502020204030204" pitchFamily="34" charset="0"/>
                        </a:rPr>
                        <a:t>Input Output</a:t>
                      </a: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RCS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Remote Control System</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3"/>
                  </a:ext>
                </a:extLst>
              </a:tr>
              <a:tr h="175663">
                <a:tc>
                  <a:txBody>
                    <a:bodyPr/>
                    <a:lstStyle/>
                    <a:p>
                      <a:pPr algn="l" fontAlgn="b"/>
                      <a:r>
                        <a:rPr lang="en-US" sz="1200" u="none" strike="noStrike">
                          <a:solidFill>
                            <a:schemeClr val="bg1"/>
                          </a:solidFill>
                          <a:effectLst/>
                        </a:rPr>
                        <a:t>AKA</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Also Known As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IPI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Inter Processor Interrupt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RSM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Resume instruction</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4"/>
                  </a:ext>
                </a:extLst>
              </a:tr>
              <a:tr h="175663">
                <a:tc>
                  <a:txBody>
                    <a:bodyPr/>
                    <a:lstStyle/>
                    <a:p>
                      <a:pPr algn="l" fontAlgn="b"/>
                      <a:r>
                        <a:rPr lang="en-US" sz="1200" u="none" strike="noStrike">
                          <a:solidFill>
                            <a:schemeClr val="bg1"/>
                          </a:solidFill>
                          <a:effectLst/>
                        </a:rPr>
                        <a:t>AL</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After Life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MMI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Management Mode Interrupts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RT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Run Time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5"/>
                  </a:ext>
                </a:extLst>
              </a:tr>
              <a:tr h="175663">
                <a:tc>
                  <a:txBody>
                    <a:bodyPr/>
                    <a:lstStyle/>
                    <a:p>
                      <a:pPr algn="l" fontAlgn="b"/>
                      <a:r>
                        <a:rPr lang="en-US" sz="1200" u="none" strike="noStrike">
                          <a:solidFill>
                            <a:schemeClr val="bg1"/>
                          </a:solidFill>
                          <a:effectLst/>
                        </a:rPr>
                        <a:t>API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Application Programming Interface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MS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Microsoft*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(S)MM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(System) Management Mode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6"/>
                  </a:ext>
                </a:extLst>
              </a:tr>
              <a:tr h="175663">
                <a:tc>
                  <a:txBody>
                    <a:bodyPr/>
                    <a:lstStyle/>
                    <a:p>
                      <a:pPr algn="l" fontAlgn="b"/>
                      <a:r>
                        <a:rPr lang="en-US" sz="1200" u="none" strike="noStrike">
                          <a:solidFill>
                            <a:schemeClr val="bg1"/>
                          </a:solidFill>
                          <a:effectLst/>
                        </a:rPr>
                        <a:t>APIC</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Advanced Programmable Interrupt Controller</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NTFS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New Technology File System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SAL</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Software Architectural Layer</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7"/>
                  </a:ext>
                </a:extLst>
              </a:tr>
              <a:tr h="175663">
                <a:tc>
                  <a:txBody>
                    <a:bodyPr/>
                    <a:lstStyle/>
                    <a:p>
                      <a:pPr algn="l" fontAlgn="b"/>
                      <a:r>
                        <a:rPr lang="en-US" sz="1200" u="none" strike="noStrike" kern="1200">
                          <a:solidFill>
                            <a:schemeClr val="bg1"/>
                          </a:solidFill>
                          <a:effectLst/>
                          <a:latin typeface="+mn-lt"/>
                          <a:ea typeface="+mn-ea"/>
                          <a:cs typeface="+mn-cs"/>
                        </a:rPr>
                        <a:t>BAR</a:t>
                      </a:r>
                    </a:p>
                  </a:txBody>
                  <a:tcPr marL="8783" marR="8783" marT="8783" marB="0" anchor="b"/>
                </a:tc>
                <a:tc>
                  <a:txBody>
                    <a:bodyPr/>
                    <a:lstStyle/>
                    <a:p>
                      <a:pPr algn="l" fontAlgn="b"/>
                      <a:r>
                        <a:rPr lang="en-US" sz="1200" u="none" strike="noStrike" kern="1200">
                          <a:solidFill>
                            <a:schemeClr val="bg1"/>
                          </a:solidFill>
                          <a:effectLst/>
                          <a:latin typeface="+mn-lt"/>
                          <a:ea typeface="+mn-ea"/>
                          <a:cs typeface="+mn-cs"/>
                        </a:rPr>
                        <a:t>Base Address Register</a:t>
                      </a: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NVRAM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Non-Volatile Random Access Memory</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SEC</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err="1">
                          <a:solidFill>
                            <a:schemeClr val="bg1"/>
                          </a:solidFill>
                          <a:effectLst/>
                        </a:rPr>
                        <a:t>SECurity</a:t>
                      </a:r>
                      <a:r>
                        <a:rPr lang="en-US" sz="1200" u="none" strike="noStrike">
                          <a:solidFill>
                            <a:schemeClr val="bg1"/>
                          </a:solidFill>
                          <a:effectLst/>
                        </a:rPr>
                        <a:t> phase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08"/>
                  </a:ext>
                </a:extLst>
              </a:tr>
              <a:tr h="175663">
                <a:tc>
                  <a:txBody>
                    <a:bodyPr/>
                    <a:lstStyle/>
                    <a:p>
                      <a:pPr algn="l" fontAlgn="b"/>
                      <a:r>
                        <a:rPr lang="en-US" sz="1200" u="none" strike="noStrike">
                          <a:solidFill>
                            <a:schemeClr val="bg1"/>
                          </a:solidFill>
                          <a:effectLst/>
                        </a:rPr>
                        <a:t>BDS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Boot Device Select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ODM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Original Design Manufacturing</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b="0" i="0" u="none" strike="noStrike">
                          <a:solidFill>
                            <a:schemeClr val="bg1"/>
                          </a:solidFill>
                          <a:effectLst/>
                          <a:latin typeface="Calibri" panose="020F0502020204030204" pitchFamily="34" charset="0"/>
                        </a:rPr>
                        <a:t>SMBIOS</a:t>
                      </a:r>
                    </a:p>
                  </a:txBody>
                  <a:tcPr marL="8783" marR="8783" marT="8783" marB="0" anchor="b"/>
                </a:tc>
                <a:tc>
                  <a:txBody>
                    <a:bodyPr/>
                    <a:lstStyle/>
                    <a:p>
                      <a:pPr algn="l" fontAlgn="b"/>
                      <a:r>
                        <a:rPr lang="en-US" sz="1200" b="0" i="0" u="none" strike="noStrike">
                          <a:solidFill>
                            <a:schemeClr val="bg1"/>
                          </a:solidFill>
                          <a:effectLst/>
                          <a:latin typeface="Calibri" panose="020F0502020204030204" pitchFamily="34" charset="0"/>
                        </a:rPr>
                        <a:t>System Management BIOS</a:t>
                      </a:r>
                    </a:p>
                  </a:txBody>
                  <a:tcPr marL="8783" marR="8783" marT="8783" marB="0" anchor="b"/>
                </a:tc>
                <a:extLst>
                  <a:ext uri="{0D108BD9-81ED-4DB2-BD59-A6C34878D82A}">
                    <a16:rowId xmlns:a16="http://schemas.microsoft.com/office/drawing/2014/main" val="10009"/>
                  </a:ext>
                </a:extLst>
              </a:tr>
              <a:tr h="175663">
                <a:tc>
                  <a:txBody>
                    <a:bodyPr/>
                    <a:lstStyle/>
                    <a:p>
                      <a:pPr algn="l" fontAlgn="b"/>
                      <a:r>
                        <a:rPr lang="en-US" sz="1200" u="none" strike="noStrike">
                          <a:solidFill>
                            <a:schemeClr val="bg1"/>
                          </a:solidFill>
                          <a:effectLst/>
                        </a:rPr>
                        <a:t>BIOS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Basic Input Output System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OEM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Original Equipment Manufacturing</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SMI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System Management Interrupt</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0"/>
                  </a:ext>
                </a:extLst>
              </a:tr>
              <a:tr h="175663">
                <a:tc>
                  <a:txBody>
                    <a:bodyPr/>
                    <a:lstStyle/>
                    <a:p>
                      <a:pPr algn="l" fontAlgn="b"/>
                      <a:r>
                        <a:rPr lang="en-US" sz="1200" u="none" strike="noStrike">
                          <a:solidFill>
                            <a:schemeClr val="bg1"/>
                          </a:solidFill>
                          <a:effectLst/>
                        </a:rPr>
                        <a:t>C&amp;C</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Command and Control</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OS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Operating System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SMRAM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System Management Random Access Memory</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1"/>
                  </a:ext>
                </a:extLst>
              </a:tr>
              <a:tr h="175663">
                <a:tc>
                  <a:txBody>
                    <a:bodyPr/>
                    <a:lstStyle/>
                    <a:p>
                      <a:pPr algn="l" fontAlgn="b"/>
                      <a:r>
                        <a:rPr lang="en-US" sz="1200" u="none" strike="noStrike">
                          <a:solidFill>
                            <a:schemeClr val="bg1"/>
                          </a:solidFill>
                          <a:effectLst/>
                        </a:rPr>
                        <a:t>CPU</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Central Processing Unit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OVMF*</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Open Virtual Machine Firmware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SMST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System Management System Table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2"/>
                  </a:ext>
                </a:extLst>
              </a:tr>
              <a:tr h="175663">
                <a:tc>
                  <a:txBody>
                    <a:bodyPr/>
                    <a:lstStyle/>
                    <a:p>
                      <a:pPr algn="l" fontAlgn="b"/>
                      <a:r>
                        <a:rPr lang="en-US" sz="1200" u="none" strike="noStrike">
                          <a:solidFill>
                            <a:schemeClr val="bg1"/>
                          </a:solidFill>
                          <a:effectLst/>
                        </a:rPr>
                        <a:t>DXE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Driver Execution Environment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b="0" i="0" u="none" strike="noStrike">
                          <a:solidFill>
                            <a:schemeClr val="bg1"/>
                          </a:solidFill>
                          <a:effectLst/>
                          <a:latin typeface="Calibri" panose="020F0502020204030204" pitchFamily="34" charset="0"/>
                        </a:rPr>
                        <a:t>PC</a:t>
                      </a:r>
                    </a:p>
                  </a:txBody>
                  <a:tcPr marL="8783" marR="8783" marT="8783" marB="0" anchor="b"/>
                </a:tc>
                <a:tc>
                  <a:txBody>
                    <a:bodyPr/>
                    <a:lstStyle/>
                    <a:p>
                      <a:pPr algn="l" fontAlgn="b"/>
                      <a:r>
                        <a:rPr lang="en-US" sz="1200" b="0" i="0" u="none" strike="noStrike">
                          <a:solidFill>
                            <a:schemeClr val="bg1"/>
                          </a:solidFill>
                          <a:effectLst/>
                          <a:latin typeface="Calibri" panose="020F0502020204030204" pitchFamily="34" charset="0"/>
                        </a:rPr>
                        <a:t>Personal Computer</a:t>
                      </a: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SPI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Serial Peripheral Interface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3"/>
                  </a:ext>
                </a:extLst>
              </a:tr>
              <a:tr h="175663">
                <a:tc>
                  <a:txBody>
                    <a:bodyPr/>
                    <a:lstStyle/>
                    <a:p>
                      <a:pPr algn="l" fontAlgn="b"/>
                      <a:r>
                        <a:rPr lang="en-US" sz="1200" u="none" strike="noStrike">
                          <a:solidFill>
                            <a:schemeClr val="bg1"/>
                          </a:solidFill>
                          <a:effectLst/>
                        </a:rPr>
                        <a:t>FD(F)</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Flash Descriptor File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PCD(S)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Platform Configuration Database(s)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SW</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Software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4"/>
                  </a:ext>
                </a:extLst>
              </a:tr>
              <a:tr h="175663">
                <a:tc>
                  <a:txBody>
                    <a:bodyPr/>
                    <a:lstStyle/>
                    <a:p>
                      <a:pPr algn="l" fontAlgn="b"/>
                      <a:r>
                        <a:rPr lang="en-US" sz="1200" u="none" strike="noStrike">
                          <a:solidFill>
                            <a:schemeClr val="bg1"/>
                          </a:solidFill>
                          <a:effectLst/>
                        </a:rPr>
                        <a:t>FTW</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Fault Tolerant Write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b="0" i="0" u="none" strike="noStrike">
                          <a:solidFill>
                            <a:schemeClr val="bg1"/>
                          </a:solidFill>
                          <a:effectLst/>
                          <a:latin typeface="Calibri" panose="020F0502020204030204" pitchFamily="34" charset="0"/>
                        </a:rPr>
                        <a:t>PCH</a:t>
                      </a:r>
                    </a:p>
                  </a:txBody>
                  <a:tcPr marL="8783" marR="8783" marT="8783" marB="0" anchor="b"/>
                </a:tc>
                <a:tc>
                  <a:txBody>
                    <a:bodyPr/>
                    <a:lstStyle/>
                    <a:p>
                      <a:pPr algn="l" fontAlgn="b"/>
                      <a:r>
                        <a:rPr lang="en-US" sz="1200" b="0" i="0" u="none" strike="noStrike">
                          <a:solidFill>
                            <a:schemeClr val="bg1"/>
                          </a:solidFill>
                          <a:effectLst/>
                          <a:latin typeface="Calibri" panose="020F0502020204030204" pitchFamily="34" charset="0"/>
                        </a:rPr>
                        <a:t>Platform Controller Hub</a:t>
                      </a: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TPM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Trusted Platform Module</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5"/>
                  </a:ext>
                </a:extLst>
              </a:tr>
              <a:tr h="175663">
                <a:tc>
                  <a:txBody>
                    <a:bodyPr/>
                    <a:lstStyle/>
                    <a:p>
                      <a:pPr algn="l" fontAlgn="b"/>
                      <a:r>
                        <a:rPr lang="en-US" sz="1200" u="none" strike="noStrike">
                          <a:solidFill>
                            <a:schemeClr val="bg1"/>
                          </a:solidFill>
                          <a:effectLst/>
                        </a:rPr>
                        <a:t>FV</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Firmware Volume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PCI</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Peripheral Component Interconnect</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TSEG</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Top SEGment</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6"/>
                  </a:ext>
                </a:extLst>
              </a:tr>
              <a:tr h="175663">
                <a:tc>
                  <a:txBody>
                    <a:bodyPr/>
                    <a:lstStyle/>
                    <a:p>
                      <a:pPr algn="l" fontAlgn="b"/>
                      <a:r>
                        <a:rPr lang="en-US" sz="1200" u="none" strike="noStrike">
                          <a:solidFill>
                            <a:schemeClr val="bg1"/>
                          </a:solidFill>
                          <a:effectLst/>
                        </a:rPr>
                        <a:t>GAS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Generic Access Structure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PE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Portable Executable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TSL</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Transient System Load</a:t>
                      </a:r>
                      <a:endParaRPr lang="en-US" sz="1200" b="0" i="0" u="none" strike="noStrike">
                        <a:solidFill>
                          <a:schemeClr val="bg1"/>
                        </a:solidFill>
                        <a:effectLst/>
                        <a:latin typeface="Calibri" panose="020F0502020204030204" pitchFamily="34" charset="0"/>
                      </a:endParaRPr>
                    </a:p>
                  </a:txBody>
                  <a:tcPr marL="8783" marR="8783" marT="8783" marB="0" anchor="b"/>
                </a:tc>
                <a:extLst>
                  <a:ext uri="{0D108BD9-81ED-4DB2-BD59-A6C34878D82A}">
                    <a16:rowId xmlns:a16="http://schemas.microsoft.com/office/drawing/2014/main" val="10017"/>
                  </a:ext>
                </a:extLst>
              </a:tr>
              <a:tr h="175663">
                <a:tc>
                  <a:txBody>
                    <a:bodyPr/>
                    <a:lstStyle/>
                    <a:p>
                      <a:pPr algn="l" fontAlgn="b"/>
                      <a:r>
                        <a:rPr lang="en-US" sz="1200" u="none" strike="noStrike" err="1">
                          <a:solidFill>
                            <a:schemeClr val="bg1"/>
                          </a:solidFill>
                          <a:effectLst/>
                        </a:rPr>
                        <a:t>gBS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Global Boot Services</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u="none" strike="noStrike">
                          <a:solidFill>
                            <a:schemeClr val="bg1"/>
                          </a:solidFill>
                          <a:effectLst/>
                        </a:rPr>
                        <a:t>PEI(M)</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r>
                        <a:rPr lang="en-US" sz="1200" u="none" strike="noStrike">
                          <a:solidFill>
                            <a:schemeClr val="bg1"/>
                          </a:solidFill>
                          <a:effectLst/>
                        </a:rPr>
                        <a:t>Pre-EFI Initialization</a:t>
                      </a:r>
                      <a:r>
                        <a:rPr lang="en-US" sz="1200" u="none" strike="noStrike" baseline="0">
                          <a:solidFill>
                            <a:schemeClr val="bg1"/>
                          </a:solidFill>
                          <a:effectLst/>
                        </a:rPr>
                        <a:t> </a:t>
                      </a:r>
                      <a:r>
                        <a:rPr lang="en-US" sz="1200" u="none" strike="noStrike">
                          <a:solidFill>
                            <a:schemeClr val="bg1"/>
                          </a:solidFill>
                          <a:effectLst/>
                        </a:rPr>
                        <a:t>(Module)</a:t>
                      </a:r>
                      <a:endParaRPr lang="en-US" sz="1200" b="0" i="0" u="none" strike="noStrike">
                        <a:solidFill>
                          <a:schemeClr val="bg1"/>
                        </a:solidFill>
                        <a:effectLst/>
                        <a:latin typeface="Calibri" panose="020F0502020204030204" pitchFamily="34" charset="0"/>
                      </a:endParaRPr>
                    </a:p>
                  </a:txBody>
                  <a:tcPr marL="8783" marR="8783" marT="8783" marB="0" anchor="b"/>
                </a:tc>
                <a:tc>
                  <a:txBody>
                    <a:bodyPr/>
                    <a:lstStyle/>
                    <a:p>
                      <a:pPr algn="l" fontAlgn="b"/>
                      <a:endParaRPr lang="en-US" sz="1200" b="0" i="0" u="none" strike="noStrike">
                        <a:solidFill>
                          <a:schemeClr val="bg1"/>
                        </a:solidFill>
                        <a:effectLst/>
                        <a:latin typeface="Calibri" panose="020F0502020204030204" pitchFamily="34" charset="0"/>
                      </a:endParaRPr>
                    </a:p>
                  </a:txBody>
                  <a:tcPr marL="8783" marR="8783" marT="8783"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r>
                        <a:rPr lang="en-US" sz="1200" b="0" i="0" u="none" strike="noStrike">
                          <a:solidFill>
                            <a:schemeClr val="bg1"/>
                          </a:solidFill>
                          <a:effectLst/>
                          <a:latin typeface="Calibri" panose="020F0502020204030204" pitchFamily="34" charset="0"/>
                        </a:rPr>
                        <a:t>UINT</a:t>
                      </a:r>
                    </a:p>
                  </a:txBody>
                  <a:tcPr marL="8783" marR="8783" marT="8783" marB="0" anchor="b"/>
                </a:tc>
                <a:tc>
                  <a:txBody>
                    <a:bodyPr/>
                    <a:lstStyle/>
                    <a:p>
                      <a:pPr algn="l" fontAlgn="b"/>
                      <a:r>
                        <a:rPr lang="en-US" sz="1200" b="0" i="0" u="none" strike="noStrike">
                          <a:solidFill>
                            <a:schemeClr val="bg1"/>
                          </a:solidFill>
                          <a:effectLst/>
                          <a:latin typeface="Calibri" panose="020F0502020204030204" pitchFamily="34" charset="0"/>
                        </a:rPr>
                        <a:t>Unsigned integer</a:t>
                      </a:r>
                    </a:p>
                  </a:txBody>
                  <a:tcPr marL="8783" marR="8783" marT="8783" marB="0" anchor="b"/>
                </a:tc>
                <a:extLst>
                  <a:ext uri="{0D108BD9-81ED-4DB2-BD59-A6C34878D82A}">
                    <a16:rowId xmlns:a16="http://schemas.microsoft.com/office/drawing/2014/main" val="10018"/>
                  </a:ext>
                </a:extLst>
              </a:tr>
            </a:tbl>
          </a:graphicData>
        </a:graphic>
      </p:graphicFrame>
      <p:sp>
        <p:nvSpPr>
          <p:cNvPr id="5" name="TextBox 4"/>
          <p:cNvSpPr txBox="1"/>
          <p:nvPr/>
        </p:nvSpPr>
        <p:spPr>
          <a:xfrm>
            <a:off x="3114675" y="6067425"/>
            <a:ext cx="6163547" cy="215444"/>
          </a:xfrm>
          <a:prstGeom prst="rect">
            <a:avLst/>
          </a:prstGeom>
          <a:noFill/>
        </p:spPr>
        <p:txBody>
          <a:bodyPr vert="horz" wrap="none" lIns="0" tIns="0" rIns="0" bIns="0" rtlCol="0">
            <a:spAutoFit/>
          </a:bodyPr>
          <a:lstStyle/>
          <a:p>
            <a:r>
              <a:rPr lang="en-US" sz="1400" i="1">
                <a:solidFill>
                  <a:srgbClr val="0071C5"/>
                </a:solidFill>
                <a:cs typeface="Intel Clear" panose="020B0604020203020204" pitchFamily="34" charset="0"/>
              </a:rPr>
              <a:t>Third party components are marked  with an (*) throughout the presentation</a:t>
            </a:r>
          </a:p>
        </p:txBody>
      </p:sp>
    </p:spTree>
    <p:custDataLst>
      <p:tags r:id="rId1"/>
    </p:custDataLst>
    <p:extLst>
      <p:ext uri="{BB962C8B-B14F-4D97-AF65-F5344CB8AC3E}">
        <p14:creationId xmlns:p14="http://schemas.microsoft.com/office/powerpoint/2010/main" val="53372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sz="quarter" idx="28"/>
          </p:nvPr>
        </p:nvSpPr>
        <p:spPr>
          <a:ln w="12700">
            <a:miter lim="400000"/>
          </a:ln>
        </p:spPr>
        <p:txBody>
          <a:bodyPr lIns="0" tIns="0" rIns="0" bIns="0">
            <a:normAutofit/>
          </a:bodyPr>
          <a:lstStyle/>
          <a:p>
            <a:pPr lvl="1"/>
            <a:r>
              <a:rPr lang="en-US" dirty="0"/>
              <a:t>CHIPSEC Overview</a:t>
            </a:r>
          </a:p>
          <a:p>
            <a:pPr lvl="1"/>
            <a:r>
              <a:rPr lang="en-US" dirty="0"/>
              <a:t>Getting up and running </a:t>
            </a:r>
          </a:p>
          <a:p>
            <a:pPr lvl="2"/>
            <a:r>
              <a:rPr lang="en-US" dirty="0"/>
              <a:t>Linux</a:t>
            </a:r>
          </a:p>
          <a:p>
            <a:pPr lvl="1"/>
            <a:r>
              <a:rPr lang="en-US" dirty="0"/>
              <a:t>End to End</a:t>
            </a:r>
          </a:p>
        </p:txBody>
      </p:sp>
    </p:spTree>
    <p:custDataLst>
      <p:tags r:id="rId1"/>
    </p:custDataLst>
    <p:extLst>
      <p:ext uri="{BB962C8B-B14F-4D97-AF65-F5344CB8AC3E}">
        <p14:creationId xmlns:p14="http://schemas.microsoft.com/office/powerpoint/2010/main" val="360870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Chipsec Overview</a:t>
            </a:r>
          </a:p>
        </p:txBody>
      </p:sp>
      <p:sp>
        <p:nvSpPr>
          <p:cNvPr id="2" name="Text Placeholder 1">
            <a:extLst>
              <a:ext uri="{FF2B5EF4-FFF2-40B4-BE49-F238E27FC236}">
                <a16:creationId xmlns:a16="http://schemas.microsoft.com/office/drawing/2014/main" id="{58A38BE7-9C1B-4F27-8DB8-C0B54F1BBFCA}"/>
              </a:ext>
            </a:extLst>
          </p:cNvPr>
          <p:cNvSpPr>
            <a:spLocks noGrp="1"/>
          </p:cNvSpPr>
          <p:nvPr>
            <p:ph type="body" sz="quarter" idx="29"/>
          </p:nvPr>
        </p:nvSpPr>
        <p:spPr/>
        <p:txBody>
          <a:bodyPr/>
          <a:lstStyle/>
          <a:p>
            <a:endParaRPr lang="en-US"/>
          </a:p>
        </p:txBody>
      </p:sp>
    </p:spTree>
    <p:custDataLst>
      <p:tags r:id="rId1"/>
    </p:custDataLst>
    <p:extLst>
      <p:ext uri="{BB962C8B-B14F-4D97-AF65-F5344CB8AC3E}">
        <p14:creationId xmlns:p14="http://schemas.microsoft.com/office/powerpoint/2010/main" val="3048521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CHIPSEC History</a:t>
            </a:r>
          </a:p>
        </p:txBody>
      </p:sp>
      <p:sp>
        <p:nvSpPr>
          <p:cNvPr id="3" name="Content Placeholder 2"/>
          <p:cNvSpPr>
            <a:spLocks noGrp="1"/>
          </p:cNvSpPr>
          <p:nvPr>
            <p:ph idx="1"/>
          </p:nvPr>
        </p:nvSpPr>
        <p:spPr/>
        <p:txBody>
          <a:bodyPr/>
          <a:lstStyle/>
          <a:p>
            <a:pPr>
              <a:lnSpc>
                <a:spcPct val="80000"/>
              </a:lnSpc>
            </a:pPr>
            <a:r>
              <a:rPr lang="en-US" dirty="0"/>
              <a:t>CHIPSEC is a framework for analyzing the security of PC platforms including hardware, system firmware (BIOS/UEFI), and platform components.</a:t>
            </a:r>
          </a:p>
          <a:p>
            <a:pPr>
              <a:lnSpc>
                <a:spcPct val="80000"/>
              </a:lnSpc>
            </a:pPr>
            <a:r>
              <a:rPr lang="en-US" dirty="0"/>
              <a:t>Originally developed by </a:t>
            </a:r>
            <a:r>
              <a:rPr lang="en-US" dirty="0" err="1"/>
              <a:t>Yuriy</a:t>
            </a:r>
            <a:r>
              <a:rPr lang="en-US" dirty="0"/>
              <a:t> </a:t>
            </a:r>
            <a:r>
              <a:rPr lang="en-US" dirty="0" err="1"/>
              <a:t>Bulygin</a:t>
            </a:r>
            <a:r>
              <a:rPr lang="en-US" dirty="0"/>
              <a:t> (@c7zero)</a:t>
            </a:r>
          </a:p>
          <a:p>
            <a:pPr>
              <a:lnSpc>
                <a:spcPct val="80000"/>
              </a:lnSpc>
            </a:pPr>
            <a:r>
              <a:rPr lang="en-US" dirty="0"/>
              <a:t>First version of CHIPSEC was released in March 2014 at </a:t>
            </a:r>
            <a:r>
              <a:rPr lang="en-US" dirty="0" err="1"/>
              <a:t>CanSecWest</a:t>
            </a:r>
            <a:endParaRPr lang="en-US" dirty="0"/>
          </a:p>
          <a:p>
            <a:pPr>
              <a:lnSpc>
                <a:spcPct val="80000"/>
              </a:lnSpc>
            </a:pPr>
            <a:r>
              <a:rPr lang="en-US" dirty="0"/>
              <a:t>Currently used by firmware developers, system integrators, system validation and pen testers. </a:t>
            </a:r>
          </a:p>
          <a:p>
            <a:pPr lvl="1"/>
            <a:r>
              <a:rPr lang="en-US" dirty="0">
                <a:solidFill>
                  <a:schemeClr val="accent2"/>
                </a:solidFill>
                <a:hlinkClick r:id="rId3">
                  <a:extLst>
                    <a:ext uri="{A12FA001-AC4F-418D-AE19-62706E023703}">
                      <ahyp:hlinkClr xmlns:ahyp="http://schemas.microsoft.com/office/drawing/2018/hyperlinkcolor" val="tx"/>
                    </a:ext>
                  </a:extLst>
                </a:hlinkClick>
              </a:rPr>
              <a:t>CHIPSEC GitHub: https://github.com/chipsec/chipsec</a:t>
            </a:r>
            <a:endParaRPr lang="en-US" dirty="0">
              <a:solidFill>
                <a:schemeClr val="accent2"/>
              </a:solidFill>
            </a:endParaRPr>
          </a:p>
          <a:p>
            <a:pPr lvl="1"/>
            <a:r>
              <a:rPr lang="fr-FR" dirty="0">
                <a:solidFill>
                  <a:schemeClr val="accent2"/>
                </a:solidFill>
                <a:hlinkClick r:id="rId4">
                  <a:extLst>
                    <a:ext uri="{A12FA001-AC4F-418D-AE19-62706E023703}">
                      <ahyp:hlinkClr xmlns:ahyp="http://schemas.microsoft.com/office/drawing/2018/hyperlinkcolor" val="tx"/>
                    </a:ext>
                  </a:extLst>
                </a:hlinkClick>
              </a:rPr>
              <a:t>CHIPSEC Documentation: https://chipsec.github.io/</a:t>
            </a:r>
            <a:endParaRPr lang="en-US" dirty="0">
              <a:solidFill>
                <a:schemeClr val="accent2"/>
              </a:solidFill>
            </a:endParaRPr>
          </a:p>
          <a:p>
            <a:endParaRPr lang="en-US" dirty="0"/>
          </a:p>
        </p:txBody>
      </p:sp>
    </p:spTree>
    <p:custDataLst>
      <p:tags r:id="rId1"/>
    </p:custDataLst>
    <p:extLst>
      <p:ext uri="{BB962C8B-B14F-4D97-AF65-F5344CB8AC3E}">
        <p14:creationId xmlns:p14="http://schemas.microsoft.com/office/powerpoint/2010/main" val="213166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CHIPSEC Architecture</a:t>
            </a:r>
          </a:p>
        </p:txBody>
      </p:sp>
      <p:sp>
        <p:nvSpPr>
          <p:cNvPr id="4" name="Rounded Rectangle 3"/>
          <p:cNvSpPr/>
          <p:nvPr/>
        </p:nvSpPr>
        <p:spPr>
          <a:xfrm>
            <a:off x="1947866" y="1773929"/>
            <a:ext cx="5207289" cy="54864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Chipsec_main.py</a:t>
            </a:r>
          </a:p>
        </p:txBody>
      </p:sp>
      <p:sp>
        <p:nvSpPr>
          <p:cNvPr id="5" name="Rounded Rectangle 4"/>
          <p:cNvSpPr/>
          <p:nvPr/>
        </p:nvSpPr>
        <p:spPr>
          <a:xfrm>
            <a:off x="7259930" y="1766843"/>
            <a:ext cx="3019532" cy="54864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Chipsec_util.py</a:t>
            </a:r>
          </a:p>
        </p:txBody>
      </p:sp>
      <p:sp>
        <p:nvSpPr>
          <p:cNvPr id="6" name="Rounded Rectangle 5"/>
          <p:cNvSpPr/>
          <p:nvPr/>
        </p:nvSpPr>
        <p:spPr>
          <a:xfrm>
            <a:off x="1947866" y="2437551"/>
            <a:ext cx="3169681" cy="548640"/>
          </a:xfrm>
          <a:prstGeom prst="round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Modules</a:t>
            </a:r>
          </a:p>
        </p:txBody>
      </p:sp>
      <p:sp>
        <p:nvSpPr>
          <p:cNvPr id="7" name="Rounded Rectangle 6"/>
          <p:cNvSpPr/>
          <p:nvPr/>
        </p:nvSpPr>
        <p:spPr>
          <a:xfrm>
            <a:off x="5214583" y="2435680"/>
            <a:ext cx="1331260" cy="550120"/>
          </a:xfrm>
          <a:prstGeom prst="round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Tools</a:t>
            </a:r>
          </a:p>
        </p:txBody>
      </p:sp>
      <p:sp>
        <p:nvSpPr>
          <p:cNvPr id="8" name="Rounded Rectangle 7"/>
          <p:cNvSpPr/>
          <p:nvPr/>
        </p:nvSpPr>
        <p:spPr>
          <a:xfrm>
            <a:off x="7843756" y="2435680"/>
            <a:ext cx="2435707" cy="550120"/>
          </a:xfrm>
          <a:prstGeom prst="round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Commands</a:t>
            </a:r>
          </a:p>
        </p:txBody>
      </p:sp>
      <p:sp>
        <p:nvSpPr>
          <p:cNvPr id="9" name="Rounded Rectangle 8"/>
          <p:cNvSpPr/>
          <p:nvPr/>
        </p:nvSpPr>
        <p:spPr>
          <a:xfrm>
            <a:off x="1947866" y="3106246"/>
            <a:ext cx="8331596" cy="548028"/>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Hardware Abstraction Layer (HAL)</a:t>
            </a:r>
          </a:p>
        </p:txBody>
      </p:sp>
      <p:sp>
        <p:nvSpPr>
          <p:cNvPr id="10" name="Rounded Rectangle 9"/>
          <p:cNvSpPr/>
          <p:nvPr/>
        </p:nvSpPr>
        <p:spPr>
          <a:xfrm>
            <a:off x="1947866" y="3769247"/>
            <a:ext cx="8331597" cy="548640"/>
          </a:xfrm>
          <a:prstGeom prst="roundRect">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OS Helper</a:t>
            </a:r>
          </a:p>
        </p:txBody>
      </p:sp>
      <p:sp>
        <p:nvSpPr>
          <p:cNvPr id="11" name="Rounded Rectangle 10"/>
          <p:cNvSpPr/>
          <p:nvPr/>
        </p:nvSpPr>
        <p:spPr>
          <a:xfrm>
            <a:off x="1947864" y="4432861"/>
            <a:ext cx="2006096" cy="548640"/>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Linux Helper</a:t>
            </a:r>
          </a:p>
        </p:txBody>
      </p:sp>
      <p:sp>
        <p:nvSpPr>
          <p:cNvPr id="12" name="Rounded Rectangle 11"/>
          <p:cNvSpPr/>
          <p:nvPr/>
        </p:nvSpPr>
        <p:spPr>
          <a:xfrm>
            <a:off x="1947865" y="5096475"/>
            <a:ext cx="1980628" cy="548640"/>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Linux Driver</a:t>
            </a:r>
          </a:p>
        </p:txBody>
      </p:sp>
      <p:sp>
        <p:nvSpPr>
          <p:cNvPr id="13" name="Rounded Rectangle 12"/>
          <p:cNvSpPr/>
          <p:nvPr/>
        </p:nvSpPr>
        <p:spPr>
          <a:xfrm>
            <a:off x="4063715" y="4445645"/>
            <a:ext cx="2372375" cy="535856"/>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Windows* Helper</a:t>
            </a:r>
          </a:p>
        </p:txBody>
      </p:sp>
      <p:sp>
        <p:nvSpPr>
          <p:cNvPr id="14" name="Rounded Rectangle 13"/>
          <p:cNvSpPr/>
          <p:nvPr/>
        </p:nvSpPr>
        <p:spPr>
          <a:xfrm>
            <a:off x="4038248" y="5109259"/>
            <a:ext cx="2397841" cy="535856"/>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Windows* Driver</a:t>
            </a:r>
          </a:p>
        </p:txBody>
      </p:sp>
      <p:sp>
        <p:nvSpPr>
          <p:cNvPr id="15" name="Rounded Rectangle 14"/>
          <p:cNvSpPr/>
          <p:nvPr/>
        </p:nvSpPr>
        <p:spPr>
          <a:xfrm>
            <a:off x="6545844" y="4426961"/>
            <a:ext cx="1785433" cy="548640"/>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UEFI Helper</a:t>
            </a:r>
          </a:p>
        </p:txBody>
      </p:sp>
      <p:sp>
        <p:nvSpPr>
          <p:cNvPr id="16" name="Rounded Rectangle 15"/>
          <p:cNvSpPr/>
          <p:nvPr/>
        </p:nvSpPr>
        <p:spPr>
          <a:xfrm>
            <a:off x="6545844" y="5109259"/>
            <a:ext cx="1785433" cy="535856"/>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t>UEFI Code</a:t>
            </a:r>
          </a:p>
        </p:txBody>
      </p:sp>
      <p:sp>
        <p:nvSpPr>
          <p:cNvPr id="17" name="Rounded Rectangle 16"/>
          <p:cNvSpPr/>
          <p:nvPr/>
        </p:nvSpPr>
        <p:spPr>
          <a:xfrm>
            <a:off x="6642880" y="2435680"/>
            <a:ext cx="1103840" cy="550120"/>
          </a:xfrm>
          <a:prstGeom prst="round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err="1"/>
              <a:t>Config</a:t>
            </a:r>
            <a:endParaRPr lang="en-US" sz="2000"/>
          </a:p>
        </p:txBody>
      </p:sp>
      <p:sp>
        <p:nvSpPr>
          <p:cNvPr id="18" name="Rounded Rectangle 17"/>
          <p:cNvSpPr/>
          <p:nvPr/>
        </p:nvSpPr>
        <p:spPr>
          <a:xfrm>
            <a:off x="8441031" y="4432861"/>
            <a:ext cx="1838431" cy="548640"/>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DAL Helper</a:t>
            </a:r>
          </a:p>
        </p:txBody>
      </p:sp>
      <p:sp>
        <p:nvSpPr>
          <p:cNvPr id="19" name="Rounded Rectangle 18"/>
          <p:cNvSpPr/>
          <p:nvPr/>
        </p:nvSpPr>
        <p:spPr>
          <a:xfrm>
            <a:off x="8441031" y="5096475"/>
            <a:ext cx="1838431" cy="548640"/>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DAL Code</a:t>
            </a:r>
          </a:p>
        </p:txBody>
      </p:sp>
    </p:spTree>
    <p:custDataLst>
      <p:tags r:id="rId1"/>
    </p:custDataLst>
    <p:extLst>
      <p:ext uri="{BB962C8B-B14F-4D97-AF65-F5344CB8AC3E}">
        <p14:creationId xmlns:p14="http://schemas.microsoft.com/office/powerpoint/2010/main" val="93895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CHIPSEC_* Program Flow</a:t>
            </a:r>
          </a:p>
        </p:txBody>
      </p:sp>
      <p:sp>
        <p:nvSpPr>
          <p:cNvPr id="3" name="Content Placeholder 2"/>
          <p:cNvSpPr>
            <a:spLocks noGrp="1"/>
          </p:cNvSpPr>
          <p:nvPr>
            <p:ph idx="1"/>
          </p:nvPr>
        </p:nvSpPr>
        <p:spPr/>
        <p:txBody>
          <a:bodyPr>
            <a:normAutofit/>
          </a:bodyPr>
          <a:lstStyle/>
          <a:p>
            <a:pPr algn="just">
              <a:buFont typeface="+mj-lt"/>
              <a:buAutoNum type="arabicPeriod"/>
            </a:pPr>
            <a:r>
              <a:rPr lang="en-US" b="0" i="0" dirty="0">
                <a:effectLst/>
                <a:latin typeface="Arial" panose="020B0604020202020204" pitchFamily="34" charset="0"/>
              </a:rPr>
              <a:t>Select </a:t>
            </a:r>
            <a:r>
              <a:rPr lang="en-US" b="0" i="0" u="none" strike="noStrike" dirty="0">
                <a:solidFill>
                  <a:schemeClr val="accent2"/>
                </a:solidFill>
                <a:effectLst/>
                <a:latin typeface="Arial" panose="020B0604020202020204" pitchFamily="34" charset="0"/>
                <a:hlinkClick r:id="rId3">
                  <a:extLst>
                    <a:ext uri="{A12FA001-AC4F-418D-AE19-62706E023703}">
                      <ahyp:hlinkClr xmlns:ahyp="http://schemas.microsoft.com/office/drawing/2018/hyperlinkcolor" val="tx"/>
                    </a:ext>
                  </a:extLst>
                </a:hlinkClick>
              </a:rPr>
              <a:t>OS Helpers and Drivers</a:t>
            </a:r>
            <a:endParaRPr lang="en-US" b="0" i="0" dirty="0">
              <a:solidFill>
                <a:schemeClr val="accent2"/>
              </a:solidFill>
              <a:effectLst/>
              <a:latin typeface="Arial" panose="020B0604020202020204" pitchFamily="34" charset="0"/>
            </a:endParaRPr>
          </a:p>
          <a:p>
            <a:pPr marL="742950" lvl="1" indent="-285750" algn="just">
              <a:buFont typeface="+mj-lt"/>
              <a:buAutoNum type="arabicPeriod"/>
            </a:pPr>
            <a:r>
              <a:rPr lang="en-US" b="0" i="0" dirty="0">
                <a:effectLst/>
                <a:latin typeface="Arial" panose="020B0604020202020204" pitchFamily="34" charset="0"/>
              </a:rPr>
              <a:t>Load Driver (optional)</a:t>
            </a:r>
          </a:p>
          <a:p>
            <a:pPr algn="just">
              <a:buFont typeface="+mj-lt"/>
              <a:buAutoNum type="arabicPeriod"/>
            </a:pPr>
            <a:r>
              <a:rPr lang="en-US" b="0" i="0" u="sng" dirty="0">
                <a:solidFill>
                  <a:schemeClr val="accent2"/>
                </a:solidFill>
                <a:effectLst/>
                <a:latin typeface="Arial" panose="020B0604020202020204" pitchFamily="34" charset="0"/>
                <a:hlinkClick r:id="rId4">
                  <a:extLst>
                    <a:ext uri="{A12FA001-AC4F-418D-AE19-62706E023703}">
                      <ahyp:hlinkClr xmlns:ahyp="http://schemas.microsoft.com/office/drawing/2018/hyperlinkcolor" val="tx"/>
                    </a:ext>
                  </a:extLst>
                </a:hlinkClick>
              </a:rPr>
              <a:t>Detect Platform</a:t>
            </a:r>
            <a:endParaRPr lang="en-US" b="0" i="0" dirty="0">
              <a:solidFill>
                <a:schemeClr val="accent2"/>
              </a:solidFill>
              <a:effectLst/>
              <a:latin typeface="Arial" panose="020B0604020202020204" pitchFamily="34" charset="0"/>
            </a:endParaRPr>
          </a:p>
          <a:p>
            <a:pPr algn="just">
              <a:buFont typeface="+mj-lt"/>
              <a:buAutoNum type="arabicPeriod"/>
            </a:pPr>
            <a:r>
              <a:rPr lang="en-US" b="0" i="0" dirty="0">
                <a:effectLst/>
                <a:latin typeface="Arial" panose="020B0604020202020204" pitchFamily="34" charset="0"/>
              </a:rPr>
              <a:t>Load </a:t>
            </a:r>
            <a:r>
              <a:rPr lang="en-US" b="0" i="0" u="none" strike="noStrike" dirty="0">
                <a:solidFill>
                  <a:schemeClr val="accent2"/>
                </a:solidFill>
                <a:effectLst/>
                <a:latin typeface="Arial" panose="020B0604020202020204" pitchFamily="34" charset="0"/>
                <a:hlinkClick r:id="rId5">
                  <a:extLst>
                    <a:ext uri="{A12FA001-AC4F-418D-AE19-62706E023703}">
                      <ahyp:hlinkClr xmlns:ahyp="http://schemas.microsoft.com/office/drawing/2018/hyperlinkcolor" val="tx"/>
                    </a:ext>
                  </a:extLst>
                </a:hlinkClick>
              </a:rPr>
              <a:t>Configuration Files</a:t>
            </a:r>
            <a:endParaRPr lang="en-US" b="0" i="0" dirty="0">
              <a:solidFill>
                <a:schemeClr val="accent2"/>
              </a:solidFill>
              <a:effectLst/>
              <a:latin typeface="Arial" panose="020B0604020202020204" pitchFamily="34" charset="0"/>
            </a:endParaRPr>
          </a:p>
          <a:p>
            <a:pPr algn="just">
              <a:buFont typeface="+mj-lt"/>
              <a:buAutoNum type="arabicPeriod"/>
            </a:pPr>
            <a:r>
              <a:rPr lang="en-US" b="0" i="0" dirty="0">
                <a:effectLst/>
                <a:latin typeface="Arial" panose="020B0604020202020204" pitchFamily="34" charset="0"/>
              </a:rPr>
              <a:t>Load Modules/Utility Command</a:t>
            </a:r>
          </a:p>
          <a:p>
            <a:pPr algn="just">
              <a:buFont typeface="+mj-lt"/>
              <a:buAutoNum type="arabicPeriod"/>
            </a:pPr>
            <a:r>
              <a:rPr lang="en-US" b="0" i="0" dirty="0">
                <a:effectLst/>
                <a:latin typeface="Arial" panose="020B0604020202020204" pitchFamily="34" charset="0"/>
              </a:rPr>
              <a:t>Run Loaded Modules/Utility Command</a:t>
            </a:r>
          </a:p>
          <a:p>
            <a:pPr algn="just">
              <a:buFont typeface="+mj-lt"/>
              <a:buAutoNum type="arabicPeriod"/>
            </a:pPr>
            <a:r>
              <a:rPr lang="en-US" b="0" i="0" dirty="0">
                <a:effectLst/>
                <a:latin typeface="Arial" panose="020B0604020202020204" pitchFamily="34" charset="0"/>
              </a:rPr>
              <a:t>Report/Print Results</a:t>
            </a:r>
          </a:p>
          <a:p>
            <a:pPr algn="just">
              <a:buFont typeface="+mj-lt"/>
              <a:buAutoNum type="arabicPeriod"/>
            </a:pPr>
            <a:r>
              <a:rPr lang="en-US" b="0" i="0" dirty="0">
                <a:effectLst/>
                <a:latin typeface="Arial" panose="020B0604020202020204" pitchFamily="34" charset="0"/>
              </a:rPr>
              <a:t>Clean-up</a:t>
            </a:r>
          </a:p>
        </p:txBody>
      </p:sp>
    </p:spTree>
    <p:custDataLst>
      <p:tags r:id="rId1"/>
    </p:custDataLst>
    <p:extLst>
      <p:ext uri="{BB962C8B-B14F-4D97-AF65-F5344CB8AC3E}">
        <p14:creationId xmlns:p14="http://schemas.microsoft.com/office/powerpoint/2010/main" val="128074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Getting up and running</a:t>
            </a:r>
          </a:p>
        </p:txBody>
      </p:sp>
      <p:sp>
        <p:nvSpPr>
          <p:cNvPr id="2" name="Text Placeholder 1">
            <a:extLst>
              <a:ext uri="{FF2B5EF4-FFF2-40B4-BE49-F238E27FC236}">
                <a16:creationId xmlns:a16="http://schemas.microsoft.com/office/drawing/2014/main" id="{FF118FC1-876C-4A7F-9D69-87DD5559DBBE}"/>
              </a:ext>
            </a:extLst>
          </p:cNvPr>
          <p:cNvSpPr>
            <a:spLocks noGrp="1"/>
          </p:cNvSpPr>
          <p:nvPr>
            <p:ph type="body" sz="quarter" idx="29"/>
          </p:nvPr>
        </p:nvSpPr>
        <p:spPr/>
        <p:txBody>
          <a:bodyPr/>
          <a:lstStyle/>
          <a:p>
            <a:r>
              <a:rPr lang="en-US" dirty="0"/>
              <a:t>Linux</a:t>
            </a:r>
          </a:p>
        </p:txBody>
      </p:sp>
    </p:spTree>
    <p:custDataLst>
      <p:tags r:id="rId1"/>
    </p:custDataLst>
    <p:extLst>
      <p:ext uri="{BB962C8B-B14F-4D97-AF65-F5344CB8AC3E}">
        <p14:creationId xmlns:p14="http://schemas.microsoft.com/office/powerpoint/2010/main" val="392838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Linux – Dependencies</a:t>
            </a:r>
          </a:p>
        </p:txBody>
      </p:sp>
      <p:sp>
        <p:nvSpPr>
          <p:cNvPr id="5" name="Content Placeholder 4"/>
          <p:cNvSpPr>
            <a:spLocks noGrp="1"/>
          </p:cNvSpPr>
          <p:nvPr>
            <p:ph idx="1"/>
          </p:nvPr>
        </p:nvSpPr>
        <p:spPr/>
        <p:txBody>
          <a:bodyPr>
            <a:normAutofit/>
          </a:bodyPr>
          <a:lstStyle/>
          <a:p>
            <a:pPr marL="0" indent="0">
              <a:buNone/>
            </a:pPr>
            <a:r>
              <a:rPr lang="en-US" dirty="0"/>
              <a:t>Install or update necessary dependencies for CHIPSEC:</a:t>
            </a:r>
          </a:p>
          <a:p>
            <a:r>
              <a:rPr lang="en-US" dirty="0"/>
              <a:t>apt-get install build-essential python3-dev python3 </a:t>
            </a:r>
            <a:r>
              <a:rPr lang="en-US" dirty="0" err="1"/>
              <a:t>gcc</a:t>
            </a:r>
            <a:r>
              <a:rPr lang="en-US" dirty="0"/>
              <a:t> </a:t>
            </a:r>
            <a:r>
              <a:rPr lang="en-US" dirty="0" err="1"/>
              <a:t>linux</a:t>
            </a:r>
            <a:r>
              <a:rPr lang="en-US" dirty="0"/>
              <a:t>-headers-$(</a:t>
            </a:r>
            <a:r>
              <a:rPr lang="en-US" dirty="0" err="1"/>
              <a:t>uname</a:t>
            </a:r>
            <a:r>
              <a:rPr lang="en-US" dirty="0"/>
              <a:t> -r) </a:t>
            </a:r>
            <a:r>
              <a:rPr lang="en-US" dirty="0" err="1"/>
              <a:t>nasm</a:t>
            </a:r>
            <a:endParaRPr lang="en-US" dirty="0"/>
          </a:p>
          <a:p>
            <a:pPr marL="0" indent="0">
              <a:buNone/>
            </a:pPr>
            <a:r>
              <a:rPr lang="en-US" dirty="0"/>
              <a:t>	or</a:t>
            </a:r>
          </a:p>
          <a:p>
            <a:r>
              <a:rPr lang="en-US" dirty="0" err="1"/>
              <a:t>pacman</a:t>
            </a:r>
            <a:r>
              <a:rPr lang="en-US" dirty="0"/>
              <a:t> -S python3 python3-setuptools </a:t>
            </a:r>
            <a:r>
              <a:rPr lang="en-US" dirty="0" err="1"/>
              <a:t>nasm</a:t>
            </a:r>
            <a:r>
              <a:rPr lang="en-US" dirty="0"/>
              <a:t> </a:t>
            </a:r>
            <a:r>
              <a:rPr lang="en-US" dirty="0" err="1"/>
              <a:t>linux</a:t>
            </a:r>
            <a:r>
              <a:rPr lang="en-US" dirty="0"/>
              <a:t>-headers</a:t>
            </a:r>
          </a:p>
          <a:p>
            <a:pPr marL="0" indent="0">
              <a:buNone/>
            </a:pPr>
            <a:r>
              <a:rPr lang="en-US" dirty="0"/>
              <a:t>	or</a:t>
            </a:r>
          </a:p>
          <a:p>
            <a:r>
              <a:rPr lang="en-US" dirty="0" err="1"/>
              <a:t>dnf</a:t>
            </a:r>
            <a:r>
              <a:rPr lang="en-US" dirty="0"/>
              <a:t> install kernel kernel-</a:t>
            </a:r>
            <a:r>
              <a:rPr lang="en-US" dirty="0" err="1"/>
              <a:t>devel</a:t>
            </a:r>
            <a:r>
              <a:rPr lang="en-US" dirty="0"/>
              <a:t>-$(</a:t>
            </a:r>
            <a:r>
              <a:rPr lang="en-US" dirty="0" err="1"/>
              <a:t>uname</a:t>
            </a:r>
            <a:r>
              <a:rPr lang="en-US" dirty="0"/>
              <a:t> -r) python3 python3-devel </a:t>
            </a:r>
            <a:r>
              <a:rPr lang="en-US" dirty="0" err="1"/>
              <a:t>gcc</a:t>
            </a:r>
            <a:r>
              <a:rPr lang="en-US" dirty="0"/>
              <a:t> </a:t>
            </a:r>
            <a:r>
              <a:rPr lang="en-US" dirty="0" err="1"/>
              <a:t>nasm</a:t>
            </a:r>
            <a:r>
              <a:rPr lang="en-US" dirty="0"/>
              <a:t> </a:t>
            </a:r>
            <a:r>
              <a:rPr lang="en-US" dirty="0" err="1"/>
              <a:t>redhat</a:t>
            </a:r>
            <a:r>
              <a:rPr lang="en-US" dirty="0"/>
              <a:t>-rpm-config </a:t>
            </a:r>
            <a:r>
              <a:rPr lang="en-US" dirty="0" err="1"/>
              <a:t>elfutils-libelf-devel</a:t>
            </a:r>
            <a:r>
              <a:rPr lang="en-US" dirty="0"/>
              <a:t> git</a:t>
            </a:r>
          </a:p>
          <a:p>
            <a:endParaRPr lang="en-US" dirty="0"/>
          </a:p>
        </p:txBody>
      </p:sp>
    </p:spTree>
    <p:custDataLst>
      <p:tags r:id="rId1"/>
    </p:custDataLst>
    <p:extLst>
      <p:ext uri="{BB962C8B-B14F-4D97-AF65-F5344CB8AC3E}">
        <p14:creationId xmlns:p14="http://schemas.microsoft.com/office/powerpoint/2010/main" val="3907234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SYNC_CONTAIN_GUIDS" val="TRUE"/>
</p:tagLst>
</file>

<file path=ppt/tags/tag10.xml><?xml version="1.0" encoding="utf-8"?>
<p:tagLst xmlns:a="http://schemas.openxmlformats.org/drawingml/2006/main" xmlns:r="http://schemas.openxmlformats.org/officeDocument/2006/relationships" xmlns:p="http://schemas.openxmlformats.org/presentationml/2006/main">
  <p:tag name="OFFISYNC_SLIDE_GUID" val="0533ded1-74e2-4287-8d64-7522d3d8c21b"/>
</p:tagLst>
</file>

<file path=ppt/tags/tag11.xml><?xml version="1.0" encoding="utf-8"?>
<p:tagLst xmlns:a="http://schemas.openxmlformats.org/drawingml/2006/main" xmlns:r="http://schemas.openxmlformats.org/officeDocument/2006/relationships" xmlns:p="http://schemas.openxmlformats.org/presentationml/2006/main">
  <p:tag name="OFFISYNC_SLIDE_GUID" val="0533ded1-74e2-4287-8d64-7522d3d8c21b"/>
</p:tagLst>
</file>

<file path=ppt/tags/tag12.xml><?xml version="1.0" encoding="utf-8"?>
<p:tagLst xmlns:a="http://schemas.openxmlformats.org/drawingml/2006/main" xmlns:r="http://schemas.openxmlformats.org/officeDocument/2006/relationships" xmlns:p="http://schemas.openxmlformats.org/presentationml/2006/main">
  <p:tag name="OFFISYNC_SLIDE_GUID" val="0533ded1-74e2-4287-8d64-7522d3d8c21b"/>
</p:tagLst>
</file>

<file path=ppt/tags/tag13.xml><?xml version="1.0" encoding="utf-8"?>
<p:tagLst xmlns:a="http://schemas.openxmlformats.org/drawingml/2006/main" xmlns:r="http://schemas.openxmlformats.org/officeDocument/2006/relationships" xmlns:p="http://schemas.openxmlformats.org/presentationml/2006/main">
  <p:tag name="OFFISYNC_SLIDE_GUID" val="c826110b-0e55-46e5-b798-b749cd397492"/>
</p:tagLst>
</file>

<file path=ppt/tags/tag14.xml><?xml version="1.0" encoding="utf-8"?>
<p:tagLst xmlns:a="http://schemas.openxmlformats.org/drawingml/2006/main" xmlns:r="http://schemas.openxmlformats.org/officeDocument/2006/relationships" xmlns:p="http://schemas.openxmlformats.org/presentationml/2006/main">
  <p:tag name="OFFISYNC_SLIDE_GUID" val="0533ded1-74e2-4287-8d64-7522d3d8c21b"/>
</p:tagLst>
</file>

<file path=ppt/tags/tag15.xml><?xml version="1.0" encoding="utf-8"?>
<p:tagLst xmlns:a="http://schemas.openxmlformats.org/drawingml/2006/main" xmlns:r="http://schemas.openxmlformats.org/officeDocument/2006/relationships" xmlns:p="http://schemas.openxmlformats.org/presentationml/2006/main">
  <p:tag name="OFFISYNC_SLIDE_GUID" val="0eedc6f1-f3ce-4a81-9850-4c24a0401cbb"/>
</p:tagLst>
</file>

<file path=ppt/tags/tag16.xml><?xml version="1.0" encoding="utf-8"?>
<p:tagLst xmlns:a="http://schemas.openxmlformats.org/drawingml/2006/main" xmlns:r="http://schemas.openxmlformats.org/officeDocument/2006/relationships" xmlns:p="http://schemas.openxmlformats.org/presentationml/2006/main">
  <p:tag name="OFFISYNC_SLIDE_GUID" val="0533ded1-74e2-4287-8d64-7522d3d8c21b"/>
</p:tagLst>
</file>

<file path=ppt/tags/tag17.xml><?xml version="1.0" encoding="utf-8"?>
<p:tagLst xmlns:a="http://schemas.openxmlformats.org/drawingml/2006/main" xmlns:r="http://schemas.openxmlformats.org/officeDocument/2006/relationships" xmlns:p="http://schemas.openxmlformats.org/presentationml/2006/main">
  <p:tag name="OFFISYNC_SLIDE_GUID" val="ebba2a42-f31e-4b6d-a8e4-76efab767904"/>
</p:tagLst>
</file>

<file path=ppt/tags/tag18.xml><?xml version="1.0" encoding="utf-8"?>
<p:tagLst xmlns:a="http://schemas.openxmlformats.org/drawingml/2006/main" xmlns:r="http://schemas.openxmlformats.org/officeDocument/2006/relationships" xmlns:p="http://schemas.openxmlformats.org/presentationml/2006/main">
  <p:tag name="OFFISYNC_SLIDE_GUID" val="7855f654-1fd9-4de4-903c-f9bf1983e5ae"/>
</p:tagLst>
</file>

<file path=ppt/tags/tag19.xml><?xml version="1.0" encoding="utf-8"?>
<p:tagLst xmlns:a="http://schemas.openxmlformats.org/drawingml/2006/main" xmlns:r="http://schemas.openxmlformats.org/officeDocument/2006/relationships" xmlns:p="http://schemas.openxmlformats.org/presentationml/2006/main">
  <p:tag name="OFFISYNC_SLIDE_GUID" val="ebba2a42-f31e-4b6d-a8e4-76efab767904"/>
</p:tagLst>
</file>

<file path=ppt/tags/tag2.xml><?xml version="1.0" encoding="utf-8"?>
<p:tagLst xmlns:a="http://schemas.openxmlformats.org/drawingml/2006/main" xmlns:r="http://schemas.openxmlformats.org/officeDocument/2006/relationships" xmlns:p="http://schemas.openxmlformats.org/presentationml/2006/main">
  <p:tag name="OFFISYNC_SLIDE_GUID" val="89c9ebec-d394-46ff-9b8f-49d926b2c992"/>
</p:tagLst>
</file>

<file path=ppt/tags/tag20.xml><?xml version="1.0" encoding="utf-8"?>
<p:tagLst xmlns:a="http://schemas.openxmlformats.org/drawingml/2006/main" xmlns:r="http://schemas.openxmlformats.org/officeDocument/2006/relationships" xmlns:p="http://schemas.openxmlformats.org/presentationml/2006/main">
  <p:tag name="OFFISYNC_SLIDE_GUID" val="d6db47e2-0364-4909-a118-705dc064e20a"/>
</p:tagLst>
</file>

<file path=ppt/tags/tag21.xml><?xml version="1.0" encoding="utf-8"?>
<p:tagLst xmlns:a="http://schemas.openxmlformats.org/drawingml/2006/main" xmlns:r="http://schemas.openxmlformats.org/officeDocument/2006/relationships" xmlns:p="http://schemas.openxmlformats.org/presentationml/2006/main">
  <p:tag name="OFFISYNC_SLIDE_GUID" val="4071f09c-e83b-4208-8d98-e85b5d4a5250"/>
</p:tagLst>
</file>

<file path=ppt/tags/tag22.xml><?xml version="1.0" encoding="utf-8"?>
<p:tagLst xmlns:a="http://schemas.openxmlformats.org/drawingml/2006/main" xmlns:r="http://schemas.openxmlformats.org/officeDocument/2006/relationships" xmlns:p="http://schemas.openxmlformats.org/presentationml/2006/main">
  <p:tag name="OFFISYNC_SLIDE_GUID" val="4071f09c-e83b-4208-8d98-e85b5d4a5250"/>
</p:tagLst>
</file>

<file path=ppt/tags/tag23.xml><?xml version="1.0" encoding="utf-8"?>
<p:tagLst xmlns:a="http://schemas.openxmlformats.org/drawingml/2006/main" xmlns:r="http://schemas.openxmlformats.org/officeDocument/2006/relationships" xmlns:p="http://schemas.openxmlformats.org/presentationml/2006/main">
  <p:tag name="OFFISYNC_SLIDE_GUID" val="4071f09c-e83b-4208-8d98-e85b5d4a5250"/>
</p:tagLst>
</file>

<file path=ppt/tags/tag24.xml><?xml version="1.0" encoding="utf-8"?>
<p:tagLst xmlns:a="http://schemas.openxmlformats.org/drawingml/2006/main" xmlns:r="http://schemas.openxmlformats.org/officeDocument/2006/relationships" xmlns:p="http://schemas.openxmlformats.org/presentationml/2006/main">
  <p:tag name="OFFISYNC_SLIDE_GUID" val="51f825c7-698b-4197-88e1-10117a89d60a"/>
</p:tagLst>
</file>

<file path=ppt/tags/tag3.xml><?xml version="1.0" encoding="utf-8"?>
<p:tagLst xmlns:a="http://schemas.openxmlformats.org/drawingml/2006/main" xmlns:r="http://schemas.openxmlformats.org/officeDocument/2006/relationships" xmlns:p="http://schemas.openxmlformats.org/presentationml/2006/main">
  <p:tag name="OFFISYNC_SLIDE_GUID" val="8efd8ada-adb4-4886-a6bf-72ffbf4f1d28"/>
</p:tagLst>
</file>

<file path=ppt/tags/tag4.xml><?xml version="1.0" encoding="utf-8"?>
<p:tagLst xmlns:a="http://schemas.openxmlformats.org/drawingml/2006/main" xmlns:r="http://schemas.openxmlformats.org/officeDocument/2006/relationships" xmlns:p="http://schemas.openxmlformats.org/presentationml/2006/main">
  <p:tag name="OFFISYNC_SLIDE_GUID" val="7d5cf7c0-0de6-4d2a-b081-b44e813e6ceb"/>
</p:tagLst>
</file>

<file path=ppt/tags/tag5.xml><?xml version="1.0" encoding="utf-8"?>
<p:tagLst xmlns:a="http://schemas.openxmlformats.org/drawingml/2006/main" xmlns:r="http://schemas.openxmlformats.org/officeDocument/2006/relationships" xmlns:p="http://schemas.openxmlformats.org/presentationml/2006/main">
  <p:tag name="OFFISYNC_SLIDE_GUID" val="ac299efa-dfb6-4d77-8c0c-98ef3edb36db"/>
</p:tagLst>
</file>

<file path=ppt/tags/tag6.xml><?xml version="1.0" encoding="utf-8"?>
<p:tagLst xmlns:a="http://schemas.openxmlformats.org/drawingml/2006/main" xmlns:r="http://schemas.openxmlformats.org/officeDocument/2006/relationships" xmlns:p="http://schemas.openxmlformats.org/presentationml/2006/main">
  <p:tag name="OFFISYNC_SLIDE_GUID" val="3cedb7fe-9960-4719-9ae2-82c742c66766"/>
</p:tagLst>
</file>

<file path=ppt/tags/tag7.xml><?xml version="1.0" encoding="utf-8"?>
<p:tagLst xmlns:a="http://schemas.openxmlformats.org/drawingml/2006/main" xmlns:r="http://schemas.openxmlformats.org/officeDocument/2006/relationships" xmlns:p="http://schemas.openxmlformats.org/presentationml/2006/main">
  <p:tag name="OFFISYNC_SLIDE_GUID" val="5661ebd0-4f2b-4f4d-9a96-2fc0e2cc7d6a"/>
</p:tagLst>
</file>

<file path=ppt/tags/tag8.xml><?xml version="1.0" encoding="utf-8"?>
<p:tagLst xmlns:a="http://schemas.openxmlformats.org/drawingml/2006/main" xmlns:r="http://schemas.openxmlformats.org/officeDocument/2006/relationships" xmlns:p="http://schemas.openxmlformats.org/presentationml/2006/main">
  <p:tag name="OFFISYNC_SLIDE_GUID" val="94a373f5-5860-444f-9c6f-50fa722aacd9"/>
</p:tagLst>
</file>

<file path=ppt/tags/tag9.xml><?xml version="1.0" encoding="utf-8"?>
<p:tagLst xmlns:a="http://schemas.openxmlformats.org/drawingml/2006/main" xmlns:r="http://schemas.openxmlformats.org/officeDocument/2006/relationships" xmlns:p="http://schemas.openxmlformats.org/presentationml/2006/main">
  <p:tag name="OFFISYNC_SLIDE_GUID" val="784ba81e-33ed-4a7e-8f70-211f7557cf4e"/>
</p:tagLst>
</file>

<file path=ppt/theme/theme1.xml><?xml version="1.0" encoding="utf-8"?>
<a:theme xmlns:a="http://schemas.openxmlformats.org/drawingml/2006/main" name="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2.xml><?xml version="1.0" encoding="utf-8"?>
<a:theme xmlns:a="http://schemas.openxmlformats.org/drawingml/2006/main" name="IntelTheme1">
  <a:themeElements>
    <a:clrScheme name="Custom 1">
      <a:dk1>
        <a:srgbClr val="FFFFFF"/>
      </a:dk1>
      <a:lt1>
        <a:srgbClr val="000000"/>
      </a:lt1>
      <a:dk2>
        <a:srgbClr val="525252"/>
      </a:dk2>
      <a:lt2>
        <a:srgbClr val="004A86"/>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IntelTheme1" id="{020135E6-FCC6-426E-B2A6-63BD5B9078E7}" vid="{C54B7260-B94E-4F67-8F72-8DC65E2F0B2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30A2CCC8BB374E8F97E320734A8550" ma:contentTypeVersion="14" ma:contentTypeDescription="Create a new document." ma:contentTypeScope="" ma:versionID="96960a924de3ace9f5a7e6e614775746">
  <xsd:schema xmlns:xsd="http://www.w3.org/2001/XMLSchema" xmlns:xs="http://www.w3.org/2001/XMLSchema" xmlns:p="http://schemas.microsoft.com/office/2006/metadata/properties" xmlns:ns2="29d23b80-1314-4141-a7d6-30c9c59cc8b6" xmlns:ns3="a7bc6c04-a6f3-4b85-abcc-278c78dc556b" xmlns:ns4="0fe66319-9cb6-4191-a21a-199fa91d2478" targetNamespace="http://schemas.microsoft.com/office/2006/metadata/properties" ma:root="true" ma:fieldsID="df73306d7898d2ebb74fb4fb341ff1e3" ns2:_="" ns3:_="" ns4:_="">
    <xsd:import namespace="29d23b80-1314-4141-a7d6-30c9c59cc8b6"/>
    <xsd:import namespace="a7bc6c04-a6f3-4b85-abcc-278c78dc556b"/>
    <xsd:import namespace="0fe66319-9cb6-4191-a21a-199fa91d247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4:SharedWithUsers" minOccurs="0"/>
                <xsd:element ref="ns4: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d23b80-1314-4141-a7d6-30c9c59cc8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2a7515c-90a7-421b-ad67-16208a05513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bc6c04-a6f3-4b85-abcc-278c78dc556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72a1a67-76bb-41f0-917f-b00268040647}" ma:internalName="TaxCatchAll" ma:showField="CatchAllData" ma:web="0fe66319-9cb6-4191-a21a-199fa91d24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e66319-9cb6-4191-a21a-199fa91d247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9d23b80-1314-4141-a7d6-30c9c59cc8b6">
      <Terms xmlns="http://schemas.microsoft.com/office/infopath/2007/PartnerControls"/>
    </lcf76f155ced4ddcb4097134ff3c332f>
    <TaxCatchAll xmlns="a7bc6c04-a6f3-4b85-abcc-278c78dc556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7C167B-5836-490A-A00F-2F8BD1593011}">
  <ds:schemaRefs>
    <ds:schemaRef ds:uri="0fe66319-9cb6-4191-a21a-199fa91d2478"/>
    <ds:schemaRef ds:uri="29d23b80-1314-4141-a7d6-30c9c59cc8b6"/>
    <ds:schemaRef ds:uri="a7bc6c04-a6f3-4b85-abcc-278c78dc556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CEC7130-91F0-4D19-90C3-3FBAD7E64295}">
  <ds:schemaRefs>
    <ds:schemaRef ds:uri="http://purl.org/dc/dcmitype/"/>
    <ds:schemaRef ds:uri="http://schemas.microsoft.com/office/infopath/2007/PartnerControls"/>
    <ds:schemaRef ds:uri="29d23b80-1314-4141-a7d6-30c9c59cc8b6"/>
    <ds:schemaRef ds:uri="http://purl.org/dc/elements/1.1/"/>
    <ds:schemaRef ds:uri="http://purl.org/dc/terms/"/>
    <ds:schemaRef ds:uri="http://schemas.microsoft.com/office/2006/documentManagement/types"/>
    <ds:schemaRef ds:uri="http://schemas.microsoft.com/office/2006/metadata/properties"/>
    <ds:schemaRef ds:uri="http://schemas.openxmlformats.org/package/2006/metadata/core-properties"/>
    <ds:schemaRef ds:uri="0fe66319-9cb6-4191-a21a-199fa91d2478"/>
    <ds:schemaRef ds:uri="a7bc6c04-a6f3-4b85-abcc-278c78dc556b"/>
    <ds:schemaRef ds:uri="http://www.w3.org/XML/1998/namespace"/>
  </ds:schemaRefs>
</ds:datastoreItem>
</file>

<file path=customXml/itemProps3.xml><?xml version="1.0" encoding="utf-8"?>
<ds:datastoreItem xmlns:ds="http://schemas.openxmlformats.org/officeDocument/2006/customXml" ds:itemID="{8D0BB469-29AC-4F58-8C02-95BFD2785402}">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5</TotalTime>
  <Words>1877</Words>
  <Application>Microsoft Office PowerPoint</Application>
  <PresentationFormat>Widescreen</PresentationFormat>
  <Paragraphs>317</Paragraphs>
  <Slides>29</Slides>
  <Notes>15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29</vt:i4>
      </vt:variant>
    </vt:vector>
  </HeadingPairs>
  <TitlesOfParts>
    <vt:vector size="42" baseType="lpstr">
      <vt:lpstr>Arial</vt:lpstr>
      <vt:lpstr>Calibri</vt:lpstr>
      <vt:lpstr>Courier</vt:lpstr>
      <vt:lpstr>Helvetica</vt:lpstr>
      <vt:lpstr>Helvetica Neue Medium</vt:lpstr>
      <vt:lpstr>Helvetica-Bold</vt:lpstr>
      <vt:lpstr>Helvetica-Oblique</vt:lpstr>
      <vt:lpstr>Intel Clear</vt:lpstr>
      <vt:lpstr>Intel Clear Light</vt:lpstr>
      <vt:lpstr>Intel Clear Pro</vt:lpstr>
      <vt:lpstr>Wingdings</vt:lpstr>
      <vt:lpstr>Int_PPT Template_ClearPro_16x9</vt:lpstr>
      <vt:lpstr>IntelTheme1</vt:lpstr>
      <vt:lpstr>Intro to CHIPSEC</vt:lpstr>
      <vt:lpstr>Legal Notice</vt:lpstr>
      <vt:lpstr>Agenda</vt:lpstr>
      <vt:lpstr>Chipsec Overview</vt:lpstr>
      <vt:lpstr>CHIPSEC History</vt:lpstr>
      <vt:lpstr>CHIPSEC Architecture</vt:lpstr>
      <vt:lpstr>CHIPSEC_* Program Flow</vt:lpstr>
      <vt:lpstr>Getting up and running</vt:lpstr>
      <vt:lpstr>Linux – Dependencies</vt:lpstr>
      <vt:lpstr>Linux – Source, PIP and Build </vt:lpstr>
      <vt:lpstr>Linux – Run</vt:lpstr>
      <vt:lpstr>Return Values</vt:lpstr>
      <vt:lpstr>Other Environments</vt:lpstr>
      <vt:lpstr>End to End – Bios Write Protect: Vulnerability &gt; Module &gt; Research</vt:lpstr>
      <vt:lpstr>Setup – Protecting Your Flash</vt:lpstr>
      <vt:lpstr>Intended Solution</vt:lpstr>
      <vt:lpstr>Exploiting a Flash Protection Race Condition</vt:lpstr>
      <vt:lpstr>Execution</vt:lpstr>
      <vt:lpstr>Bypassing Protected Range Masks</vt:lpstr>
      <vt:lpstr>Solution Validation</vt:lpstr>
      <vt:lpstr>BIOS_WP Module</vt:lpstr>
      <vt:lpstr>Demo</vt:lpstr>
      <vt:lpstr>Thank you</vt:lpstr>
      <vt:lpstr>Questions? Try it yourself!</vt:lpstr>
      <vt:lpstr>PowerPoint Presentation</vt:lpstr>
      <vt:lpstr>References</vt:lpstr>
      <vt:lpstr>Troubleshooting Windows:</vt:lpstr>
      <vt:lpstr>Troubleshooting Linux</vt:lpstr>
      <vt:lpstr>Firmware/Chipsec/Security Acronyms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nathaniel.p.mitchell@intel.com;dan.scott@intel.com</dc:creator>
  <cp:keywords>CTPClassification=CTP_NT</cp:keywords>
  <cp:lastModifiedBy>Mitchell, Nathaniel P</cp:lastModifiedBy>
  <cp:revision>2</cp:revision>
  <dcterms:created xsi:type="dcterms:W3CDTF">2018-10-08T18:24:11Z</dcterms:created>
  <dcterms:modified xsi:type="dcterms:W3CDTF">2023-09-01T21:56:29Z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4685554f-21c4-44a7-9bcb-e099a3c34ff8</vt:lpwstr>
  </property>
  <property fmtid="{D5CDD505-2E9C-101B-9397-08002B2CF9AE}" pid="3" name="CTP_TimeStamp">
    <vt:lpwstr>2018-10-26 01:25:51Z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0x0101006930A2CCC8BB374E8F97E320734A8550</vt:lpwstr>
  </property>
  <property fmtid="{D5CDD505-2E9C-101B-9397-08002B2CF9AE}" pid="9" name="xd_ProgID">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y fmtid="{D5CDD505-2E9C-101B-9397-08002B2CF9AE}" pid="14" name="xd_Signature">
    <vt:bool>false</vt:bool>
  </property>
  <property fmtid="{D5CDD505-2E9C-101B-9397-08002B2CF9AE}" pid="15" name="MediaServiceImageTags">
    <vt:lpwstr/>
  </property>
</Properties>
</file>